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19" r:id="rId2"/>
    <p:sldId id="262" r:id="rId3"/>
    <p:sldId id="297" r:id="rId4"/>
    <p:sldId id="317" r:id="rId5"/>
    <p:sldId id="318" r:id="rId6"/>
    <p:sldId id="273" r:id="rId7"/>
    <p:sldId id="299" r:id="rId8"/>
    <p:sldId id="298" r:id="rId9"/>
    <p:sldId id="300" r:id="rId10"/>
    <p:sldId id="305" r:id="rId11"/>
    <p:sldId id="307" r:id="rId12"/>
    <p:sldId id="308" r:id="rId13"/>
    <p:sldId id="312" r:id="rId14"/>
    <p:sldId id="311" r:id="rId15"/>
    <p:sldId id="313" r:id="rId16"/>
    <p:sldId id="314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9">
          <p15:clr>
            <a:srgbClr val="A4A3A4"/>
          </p15:clr>
        </p15:guide>
        <p15:guide id="2" pos="381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696969"/>
    <a:srgbClr val="ECECEC"/>
    <a:srgbClr val="404040"/>
    <a:srgbClr val="D9D9D9"/>
    <a:srgbClr val="BFBFBF"/>
    <a:srgbClr val="F7F7F7"/>
    <a:srgbClr val="595959"/>
    <a:srgbClr val="C6C6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3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160" y="43"/>
      </p:cViewPr>
      <p:guideLst>
        <p:guide orient="horz" pos="2089"/>
        <p:guide pos="38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g>
</file>

<file path=ppt/media/image13.jpg>
</file>

<file path=ppt/media/image14.jpg>
</file>

<file path=ppt/media/image15.jpeg>
</file>

<file path=ppt/media/image16.jpeg>
</file>

<file path=ppt/media/image17.jp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8CF60-13D2-4829-93DF-B5F5E133989B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576198-4CF3-446F-B204-6B1848582D6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大家好，我是大家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21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级的学长，我叫程佳乐。我选的是机器人工程专业，所以就留在滨海学习。今天有幸能过来，跟大家分享交流。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赵本山和宋丹丹有个春晚小品叫昨天、今天、明天；我仿了一下人家起的名字，因为你们今天的过往天就是我昨天经历，我们一起朝着同一个明天迈进。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然后讲资源的利用，这是我们学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校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书馆陈列的资源，我们要知道我们交的学费不止宿舍的水电费，在你大学期间，这些资源会一直陈列在这里，单一个知网的会员就要小几百，通过学校的网站进入可以免费浏览使用，可以说我们学习就是在赚钱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此外，现在是互联网时代，网上的资源同样不能忽略，这是我大学期间在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站学过的课程，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站是什么，只是取决于你怎么用它，你用它学习，它有五花八门的课程，你用它摸鱼，它也能让你一天一天的不干事。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最后说，实践。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这是我参与制作的智能越野车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这是我制作的一个无线供电的，能转的摩天轮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这是我做的一个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8*8*8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的光立方，有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512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个发光二极管组成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这是我做的灯光画，能触摸控制亮灭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这是我做的一个开源项目，能蓝牙或者连线控制电脑声音或者翻页这些操作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这就是刚刚给大家展示的那辆车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这是我自制的一个校园卡，真正能代替校园卡用的，这是我现在正在做的东西，是一个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大键盘</a:t>
            </a:r>
            <a:r>
              <a:rPr lang="zh-CN" altLang="en-US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，准备做出来我自己用的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这些是我这三年来参与或独自制作的一些东西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所以，我为什么做这些东西，为什么要实践？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可以有很多答案：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但是这些答案太功利了，我不喜欢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所以我给出的答案是：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下面我跟大家从这几点 和大家聊聊我学习历程中的体会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不懂多问：上课有听不懂的东西很正常，但千万别堆着，堆着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堆着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，慢慢的就完全听不懂了，也不要不好意思去问老师，如果我们离开了学校，在外面想请到一些资格老的教授给你上课，那就几百几千打不住了，现在人家几块钱十几块钱一节课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我们有什么理由不听呢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>
              <a:lnSpc>
                <a:spcPct val="125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做完作业：就是说没有谁是听完一遍就都会了的，不做课后工作基本上就是左耳进右耳出，尤其是大一大二公共课的阶段，课后作业不要糊弄</a:t>
            </a:r>
          </a:p>
          <a:p>
            <a:pPr>
              <a:lnSpc>
                <a:spcPct val="125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发展兴趣：就是让我们在平淡的生活中穿插些许乐趣，抱持我们一个积极的情绪。</a:t>
            </a:r>
          </a:p>
          <a:p>
            <a:pPr>
              <a:lnSpc>
                <a:spcPct val="125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体育锻炼：就是说大学四年学完后，头脑充实了，身体垮了，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那也不行，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出了大学就老态龙钟了。这是我参加天马健康跑的照片，我也建议大家能保持好身体的健康。</a:t>
            </a:r>
          </a:p>
          <a:p>
            <a:pPr>
              <a:lnSpc>
                <a:spcPct val="125000"/>
              </a:lnSpc>
            </a:pP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说这么多其实就是想告诉大家：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此外就是珍惜课堂时光，浪费课堂时间就等于浪费自己大半的大学时光，我这不是信口开河。这是我的调查和统计，这是咱们大二实验班现在的课表，平均一天四节课，按从早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上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八点到晚上十一点算，课堂时间占了每天的一大半。所以说千万不要在课上不听讲，再拿另一小半时间来补课。那我们就一是课听不好，二是浪费了我们的课余时间。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大学很多时候是要做选择，无法兼顾，在庄子这本书里有句话被我引用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巧者劳：动手实践能力强的呢就去打比赛做项目，但难免会感觉很累，今天做这个明天做那个，东奔西走。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智者忧：善于学习的呢就泡图书馆，考学考证，但肯定有很多烦心事，我考四六级能不能考过，考公考研能不能上岸，难免患得患失。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无能者无所愁：不发展自己的能力的就没什么好发愁的，没有束缚，一身自在，也不失为一种选择，想看书就翻一翻，想散步就去走两圈。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所以在座的各位同学想怎么选呢，毛主席的诗说的好，万类霜天竞自由，无论如何选择，我相信我们每个人都会有自己的精彩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下面说团队。这是我在河西在的实验室，也是由董老师牵头的，做的很大，有十几人，叫创驿舍，我姑且称之为我所在的团队。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左面是我参加一些比赛或者做项目时与我队友的合影。</a:t>
            </a:r>
          </a:p>
          <a:p>
            <a:pPr>
              <a:lnSpc>
                <a:spcPct val="12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我们都知道想做成一件事，一个合适的团队是必不可少的，一个好的团队里我们可以互相学习，但是一定要分工明确，管理得当。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F24E0-930B-4A04-9F56-81E5D8061857}" type="datetimeFigureOut">
              <a:rPr lang="zh-CN" altLang="en-US" smtClean="0"/>
              <a:t>2023/11/7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直接连接符 30"/>
          <p:cNvCxnSpPr>
            <a:stCxn id="86" idx="1"/>
          </p:cNvCxnSpPr>
          <p:nvPr/>
        </p:nvCxnSpPr>
        <p:spPr>
          <a:xfrm flipH="1" flipV="1">
            <a:off x="8543130" y="3109994"/>
            <a:ext cx="38392" cy="680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 flipV="1">
            <a:off x="11116131" y="299356"/>
            <a:ext cx="637852" cy="54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>
            <a:stCxn id="62" idx="5"/>
          </p:cNvCxnSpPr>
          <p:nvPr/>
        </p:nvCxnSpPr>
        <p:spPr>
          <a:xfrm>
            <a:off x="10601740" y="2701567"/>
            <a:ext cx="310223" cy="702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9571705" y="2652252"/>
            <a:ext cx="912555" cy="10600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9903314" y="2542640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endCxn id="40" idx="0"/>
          </p:cNvCxnSpPr>
          <p:nvPr/>
        </p:nvCxnSpPr>
        <p:spPr>
          <a:xfrm flipH="1">
            <a:off x="8591527" y="2268794"/>
            <a:ext cx="476888" cy="6926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42" idx="7"/>
          </p:cNvCxnSpPr>
          <p:nvPr/>
        </p:nvCxnSpPr>
        <p:spPr>
          <a:xfrm flipH="1">
            <a:off x="9613588" y="2618225"/>
            <a:ext cx="292364" cy="1055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 flipH="1">
            <a:off x="8572500" y="2574773"/>
            <a:ext cx="1376903" cy="5303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8610600" y="3048000"/>
            <a:ext cx="938784" cy="7277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/>
          <p:nvPr/>
        </p:nvSpPr>
        <p:spPr>
          <a:xfrm>
            <a:off x="8501831" y="2961401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9793134" y="246195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9491699" y="36532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3" name="直接连接符 42"/>
          <p:cNvCxnSpPr>
            <a:endCxn id="41" idx="1"/>
          </p:cNvCxnSpPr>
          <p:nvPr/>
        </p:nvCxnSpPr>
        <p:spPr>
          <a:xfrm>
            <a:off x="9083163" y="2298290"/>
            <a:ext cx="746588" cy="200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/>
          <p:nvPr/>
        </p:nvSpPr>
        <p:spPr>
          <a:xfrm>
            <a:off x="8996722" y="22327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/>
          <p:cNvCxnSpPr>
            <a:endCxn id="42" idx="5"/>
          </p:cNvCxnSpPr>
          <p:nvPr/>
        </p:nvCxnSpPr>
        <p:spPr>
          <a:xfrm flipH="1">
            <a:off x="9613588" y="3419168"/>
            <a:ext cx="1283630" cy="3559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 flipH="1" flipV="1">
            <a:off x="10926195" y="3421143"/>
            <a:ext cx="767432" cy="661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 flipV="1">
            <a:off x="11000453" y="2032819"/>
            <a:ext cx="235974" cy="1356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44" idx="7"/>
          </p:cNvCxnSpPr>
          <p:nvPr/>
        </p:nvCxnSpPr>
        <p:spPr>
          <a:xfrm flipV="1">
            <a:off x="9128797" y="1524002"/>
            <a:ext cx="929603" cy="7314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stCxn id="41" idx="0"/>
          </p:cNvCxnSpPr>
          <p:nvPr/>
        </p:nvCxnSpPr>
        <p:spPr>
          <a:xfrm flipV="1">
            <a:off x="9918152" y="1504950"/>
            <a:ext cx="140248" cy="957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 flipV="1">
            <a:off x="10028903" y="971550"/>
            <a:ext cx="296197" cy="6083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H="1" flipV="1">
            <a:off x="10058400" y="1543050"/>
            <a:ext cx="484854" cy="1065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endCxn id="61" idx="3"/>
          </p:cNvCxnSpPr>
          <p:nvPr/>
        </p:nvCxnSpPr>
        <p:spPr>
          <a:xfrm flipV="1">
            <a:off x="10295603" y="380847"/>
            <a:ext cx="747099" cy="6085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61" idx="7"/>
          </p:cNvCxnSpPr>
          <p:nvPr/>
        </p:nvCxnSpPr>
        <p:spPr>
          <a:xfrm flipV="1">
            <a:off x="11169552" y="0"/>
            <a:ext cx="508098" cy="2539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59" idx="0"/>
          </p:cNvCxnSpPr>
          <p:nvPr/>
        </p:nvCxnSpPr>
        <p:spPr>
          <a:xfrm flipH="1" flipV="1">
            <a:off x="11087100" y="342900"/>
            <a:ext cx="34865" cy="7468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H="1" flipV="1">
            <a:off x="10363200" y="952500"/>
            <a:ext cx="800100" cy="190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62" idx="7"/>
          </p:cNvCxnSpPr>
          <p:nvPr/>
        </p:nvCxnSpPr>
        <p:spPr>
          <a:xfrm flipV="1">
            <a:off x="10601740" y="1085850"/>
            <a:ext cx="523460" cy="1488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V="1">
            <a:off x="10134600" y="1143000"/>
            <a:ext cx="95250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椭圆 57"/>
          <p:cNvSpPr/>
          <p:nvPr/>
        </p:nvSpPr>
        <p:spPr>
          <a:xfrm>
            <a:off x="10006049" y="14815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044597" y="10897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10269384" y="870619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11016431" y="227726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10448619" y="2548446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/>
          <p:nvPr/>
        </p:nvCxnSpPr>
        <p:spPr>
          <a:xfrm flipH="1" flipV="1">
            <a:off x="11742057" y="0"/>
            <a:ext cx="14514" cy="8418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9" idx="6"/>
          </p:cNvCxnSpPr>
          <p:nvPr/>
        </p:nvCxnSpPr>
        <p:spPr>
          <a:xfrm flipV="1">
            <a:off x="11199333" y="841829"/>
            <a:ext cx="554650" cy="3253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H="1" flipV="1">
            <a:off x="11753983" y="841829"/>
            <a:ext cx="438019" cy="3338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endCxn id="59" idx="6"/>
          </p:cNvCxnSpPr>
          <p:nvPr/>
        </p:nvCxnSpPr>
        <p:spPr>
          <a:xfrm flipH="1" flipV="1">
            <a:off x="11199333" y="1167160"/>
            <a:ext cx="992667" cy="3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endCxn id="59" idx="4"/>
          </p:cNvCxnSpPr>
          <p:nvPr/>
        </p:nvCxnSpPr>
        <p:spPr>
          <a:xfrm flipH="1" flipV="1">
            <a:off x="11121965" y="1244528"/>
            <a:ext cx="141121" cy="8019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flipV="1">
            <a:off x="11205029" y="1277258"/>
            <a:ext cx="986971" cy="711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11219543" y="1988458"/>
            <a:ext cx="566057" cy="3773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 flipH="1">
            <a:off x="11829144" y="1901371"/>
            <a:ext cx="362856" cy="4499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/>
          <p:nvPr/>
        </p:nvCxnSpPr>
        <p:spPr>
          <a:xfrm>
            <a:off x="11814629" y="2365829"/>
            <a:ext cx="377371" cy="8563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 flipH="1">
            <a:off x="11640457" y="2380343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 flipH="1">
            <a:off x="10972801" y="3077029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11611429" y="3149600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11292114" y="2061029"/>
            <a:ext cx="275773" cy="10305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89" idx="3"/>
            <a:endCxn id="62" idx="7"/>
          </p:cNvCxnSpPr>
          <p:nvPr/>
        </p:nvCxnSpPr>
        <p:spPr>
          <a:xfrm flipH="1">
            <a:off x="10601740" y="2047367"/>
            <a:ext cx="614743" cy="527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42" idx="3"/>
          </p:cNvCxnSpPr>
          <p:nvPr/>
        </p:nvCxnSpPr>
        <p:spPr>
          <a:xfrm flipH="1">
            <a:off x="8667750" y="3775106"/>
            <a:ext cx="844862" cy="158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87" idx="1"/>
          </p:cNvCxnSpPr>
          <p:nvPr/>
        </p:nvCxnSpPr>
        <p:spPr>
          <a:xfrm flipH="1" flipV="1">
            <a:off x="8610600" y="3790950"/>
            <a:ext cx="311261" cy="9754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endCxn id="42" idx="4"/>
          </p:cNvCxnSpPr>
          <p:nvPr/>
        </p:nvCxnSpPr>
        <p:spPr>
          <a:xfrm flipV="1">
            <a:off x="8991600" y="3796019"/>
            <a:ext cx="571500" cy="1080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endCxn id="42" idx="4"/>
          </p:cNvCxnSpPr>
          <p:nvPr/>
        </p:nvCxnSpPr>
        <p:spPr>
          <a:xfrm flipH="1" flipV="1">
            <a:off x="9563100" y="3796019"/>
            <a:ext cx="609600" cy="6235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V="1">
            <a:off x="10191750" y="3451534"/>
            <a:ext cx="742950" cy="9680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H="1">
            <a:off x="9029700" y="4419600"/>
            <a:ext cx="1143000" cy="40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90" idx="3"/>
          </p:cNvCxnSpPr>
          <p:nvPr/>
        </p:nvCxnSpPr>
        <p:spPr>
          <a:xfrm flipV="1">
            <a:off x="11089483" y="4133850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>
            <a:off x="10248900" y="4419600"/>
            <a:ext cx="895350" cy="2476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10972800" y="3600450"/>
            <a:ext cx="152400" cy="1047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8544905" y="3753727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8895590" y="4740103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11774524" y="22816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11193822" y="19152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>
            <a:off x="11066822" y="46203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>
            <a:off x="11672924" y="40342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>
            <a:off x="10121900" y="4351239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>
            <a:off x="11503947" y="300764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>
            <a:off x="10860401" y="3340772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6" name="直接连接符 95"/>
          <p:cNvCxnSpPr>
            <a:endCxn id="90" idx="4"/>
          </p:cNvCxnSpPr>
          <p:nvPr/>
        </p:nvCxnSpPr>
        <p:spPr>
          <a:xfrm flipV="1">
            <a:off x="10553700" y="4775128"/>
            <a:ext cx="590490" cy="6334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92" idx="4"/>
          </p:cNvCxnSpPr>
          <p:nvPr/>
        </p:nvCxnSpPr>
        <p:spPr>
          <a:xfrm flipH="1" flipV="1">
            <a:off x="10209149" y="4525736"/>
            <a:ext cx="325501" cy="882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87" idx="6"/>
          </p:cNvCxnSpPr>
          <p:nvPr/>
        </p:nvCxnSpPr>
        <p:spPr>
          <a:xfrm>
            <a:off x="9074982" y="4829799"/>
            <a:ext cx="1478718" cy="578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87" idx="4"/>
          </p:cNvCxnSpPr>
          <p:nvPr/>
        </p:nvCxnSpPr>
        <p:spPr>
          <a:xfrm>
            <a:off x="8985286" y="4919495"/>
            <a:ext cx="806414" cy="9669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endCxn id="152" idx="7"/>
          </p:cNvCxnSpPr>
          <p:nvPr/>
        </p:nvCxnSpPr>
        <p:spPr>
          <a:xfrm flipH="1">
            <a:off x="9870763" y="5408613"/>
            <a:ext cx="682937" cy="4924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90" idx="5"/>
          </p:cNvCxnSpPr>
          <p:nvPr/>
        </p:nvCxnSpPr>
        <p:spPr>
          <a:xfrm>
            <a:off x="11198897" y="4752467"/>
            <a:ext cx="231103" cy="1248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/>
        </p:nvCxnSpPr>
        <p:spPr>
          <a:xfrm>
            <a:off x="10648950" y="5408613"/>
            <a:ext cx="762000" cy="6302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>
            <a:stCxn id="90" idx="6"/>
          </p:cNvCxnSpPr>
          <p:nvPr/>
        </p:nvCxnSpPr>
        <p:spPr>
          <a:xfrm>
            <a:off x="11221558" y="4697760"/>
            <a:ext cx="970442" cy="217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>
            <a:stCxn id="91" idx="5"/>
          </p:cNvCxnSpPr>
          <p:nvPr/>
        </p:nvCxnSpPr>
        <p:spPr>
          <a:xfrm>
            <a:off x="11794813" y="4156106"/>
            <a:ext cx="397187" cy="8159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连接符 120"/>
          <p:cNvCxnSpPr>
            <a:stCxn id="93" idx="6"/>
          </p:cNvCxnSpPr>
          <p:nvPr/>
        </p:nvCxnSpPr>
        <p:spPr>
          <a:xfrm>
            <a:off x="11753983" y="3132664"/>
            <a:ext cx="438017" cy="2201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91" idx="7"/>
          </p:cNvCxnSpPr>
          <p:nvPr/>
        </p:nvCxnSpPr>
        <p:spPr>
          <a:xfrm flipV="1">
            <a:off x="11794813" y="3352802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/>
          <p:cNvCxnSpPr>
            <a:stCxn id="90" idx="6"/>
          </p:cNvCxnSpPr>
          <p:nvPr/>
        </p:nvCxnSpPr>
        <p:spPr>
          <a:xfrm>
            <a:off x="11221558" y="4697760"/>
            <a:ext cx="570392" cy="710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/>
          <p:nvPr/>
        </p:nvCxnSpPr>
        <p:spPr>
          <a:xfrm flipV="1">
            <a:off x="11449050" y="5408613"/>
            <a:ext cx="342900" cy="5730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/>
          <p:nvPr/>
        </p:nvCxnSpPr>
        <p:spPr>
          <a:xfrm flipV="1">
            <a:off x="11791950" y="4895850"/>
            <a:ext cx="400050" cy="5127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/>
          <p:nvPr/>
        </p:nvCxnSpPr>
        <p:spPr>
          <a:xfrm>
            <a:off x="10591800" y="5408613"/>
            <a:ext cx="11430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/>
          <p:nvPr/>
        </p:nvCxnSpPr>
        <p:spPr>
          <a:xfrm flipH="1">
            <a:off x="9486900" y="5905500"/>
            <a:ext cx="323850" cy="952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>
            <a:stCxn id="87" idx="3"/>
          </p:cNvCxnSpPr>
          <p:nvPr/>
        </p:nvCxnSpPr>
        <p:spPr>
          <a:xfrm>
            <a:off x="8921861" y="4893224"/>
            <a:ext cx="545989" cy="19647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H="1">
            <a:off x="9525000" y="6457950"/>
            <a:ext cx="11239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 flipH="1" flipV="1">
            <a:off x="9810750" y="5924550"/>
            <a:ext cx="838200" cy="514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/>
          <p:nvPr/>
        </p:nvCxnSpPr>
        <p:spPr>
          <a:xfrm flipH="1">
            <a:off x="10687050" y="6076950"/>
            <a:ext cx="723900" cy="35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>
            <a:off x="11791950" y="5408613"/>
            <a:ext cx="13335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11468100" y="6115050"/>
            <a:ext cx="4000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10706100" y="6438900"/>
            <a:ext cx="1200150" cy="1143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10668000" y="6534150"/>
            <a:ext cx="361950" cy="3238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 flipV="1">
            <a:off x="11144250" y="6572250"/>
            <a:ext cx="742950" cy="285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11906250" y="6496050"/>
            <a:ext cx="285750" cy="3619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 flipV="1">
            <a:off x="11906250" y="5886450"/>
            <a:ext cx="285750" cy="609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椭圆 147"/>
          <p:cNvSpPr/>
          <p:nvPr/>
        </p:nvSpPr>
        <p:spPr>
          <a:xfrm>
            <a:off x="10581515" y="6378857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9" name="椭圆 148"/>
          <p:cNvSpPr/>
          <p:nvPr/>
        </p:nvSpPr>
        <p:spPr>
          <a:xfrm>
            <a:off x="10422251" y="5283595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>
            <a:off x="9748874" y="588013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>
            <a:off x="11844374" y="6442112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>
            <a:off x="11294397" y="590324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>
            <a:off x="9393551" y="6722264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文本框 155"/>
          <p:cNvSpPr txBox="1"/>
          <p:nvPr/>
        </p:nvSpPr>
        <p:spPr>
          <a:xfrm>
            <a:off x="2958701" y="1921639"/>
            <a:ext cx="56845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我的昨天</a:t>
            </a:r>
            <a:endParaRPr lang="en-US" altLang="zh-CN" sz="6000" dirty="0"/>
          </a:p>
          <a:p>
            <a:pPr algn="ctr"/>
            <a:r>
              <a:rPr lang="zh-CN" altLang="en-US" sz="6000" dirty="0"/>
              <a:t>你的今天</a:t>
            </a:r>
            <a:endParaRPr lang="en-US" altLang="zh-CN" sz="6000" dirty="0"/>
          </a:p>
          <a:p>
            <a:pPr algn="ctr"/>
            <a:r>
              <a:rPr lang="zh-CN" altLang="en-US" sz="6000" dirty="0"/>
              <a:t>我们的明天</a:t>
            </a:r>
            <a:endParaRPr lang="en-US" altLang="zh-CN" sz="6000" dirty="0"/>
          </a:p>
        </p:txBody>
      </p:sp>
      <p:cxnSp>
        <p:nvCxnSpPr>
          <p:cNvPr id="158" name="直接连接符 157"/>
          <p:cNvCxnSpPr/>
          <p:nvPr/>
        </p:nvCxnSpPr>
        <p:spPr>
          <a:xfrm rot="11174285" flipH="1">
            <a:off x="311114" y="3515865"/>
            <a:ext cx="190563" cy="6380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连接符 158"/>
          <p:cNvCxnSpPr/>
          <p:nvPr/>
        </p:nvCxnSpPr>
        <p:spPr>
          <a:xfrm rot="11174285" flipH="1">
            <a:off x="262523" y="3881807"/>
            <a:ext cx="860986" cy="331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/>
          <p:nvPr/>
        </p:nvCxnSpPr>
        <p:spPr>
          <a:xfrm rot="11174285">
            <a:off x="550844" y="3476915"/>
            <a:ext cx="587028" cy="4550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椭圆 160"/>
          <p:cNvSpPr/>
          <p:nvPr/>
        </p:nvSpPr>
        <p:spPr>
          <a:xfrm rot="11174285">
            <a:off x="1067390" y="3905787"/>
            <a:ext cx="112175" cy="1121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rot="11174285">
            <a:off x="189132" y="4082061"/>
            <a:ext cx="156349" cy="15634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11174285">
            <a:off x="520660" y="3432549"/>
            <a:ext cx="89295" cy="8929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4" name="直接连接符 163"/>
          <p:cNvCxnSpPr/>
          <p:nvPr/>
        </p:nvCxnSpPr>
        <p:spPr>
          <a:xfrm rot="7715704" flipH="1">
            <a:off x="1054829" y="2632404"/>
            <a:ext cx="82782" cy="2771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/>
          <p:nvPr/>
        </p:nvCxnSpPr>
        <p:spPr>
          <a:xfrm rot="7715704" flipH="1">
            <a:off x="1053920" y="2643236"/>
            <a:ext cx="374020" cy="1440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167" idx="5"/>
          </p:cNvCxnSpPr>
          <p:nvPr/>
        </p:nvCxnSpPr>
        <p:spPr>
          <a:xfrm flipH="1">
            <a:off x="993390" y="2540090"/>
            <a:ext cx="291937" cy="77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椭圆 166"/>
          <p:cNvSpPr/>
          <p:nvPr/>
        </p:nvSpPr>
        <p:spPr>
          <a:xfrm rot="7715704">
            <a:off x="1285175" y="2513007"/>
            <a:ext cx="48730" cy="4873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椭圆 167"/>
          <p:cNvSpPr/>
          <p:nvPr/>
        </p:nvSpPr>
        <p:spPr>
          <a:xfrm rot="7715704">
            <a:off x="1149317" y="2863708"/>
            <a:ext cx="67919" cy="6791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9" name="椭圆 168"/>
          <p:cNvSpPr/>
          <p:nvPr/>
        </p:nvSpPr>
        <p:spPr>
          <a:xfrm rot="7715704">
            <a:off x="982518" y="2610118"/>
            <a:ext cx="38791" cy="38791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2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2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6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2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3"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4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0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6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2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8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2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5" dur="2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6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2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2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4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2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2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2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2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8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2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3"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4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2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0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6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2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2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7"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8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2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9" dur="2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0" dur="2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2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6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2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1" dur="2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2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2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3" dur="2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4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20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0" dur="2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20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2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2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2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2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7" dur="2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8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2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4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2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9" dur="2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0" dur="2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1" dur="2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2" dur="2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6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8" dur="2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1" dur="2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4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148" grpId="0" animBg="1"/>
      <p:bldP spid="149" grpId="0" animBg="1"/>
      <p:bldP spid="152" grpId="0" animBg="1"/>
      <p:bldP spid="153" grpId="0" animBg="1"/>
      <p:bldP spid="154" grpId="0" animBg="1"/>
      <p:bldP spid="155" grpId="0" animBg="1"/>
      <p:bldP spid="156" grpId="0"/>
      <p:bldP spid="161" grpId="0" animBg="1"/>
      <p:bldP spid="162" grpId="0" animBg="1"/>
      <p:bldP spid="163" grpId="0" animBg="1"/>
      <p:bldP spid="167" grpId="0" animBg="1"/>
      <p:bldP spid="168" grpId="0" animBg="1"/>
      <p:bldP spid="16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11174285">
            <a:off x="2478134" y="365817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576303" y="372476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6996125" y="3868835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4720540" y="4975629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6246397" y="4832135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5600708" y="433276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2608921" y="3801326"/>
            <a:ext cx="937290" cy="12108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4"/>
            <a:endCxn id="10" idx="0"/>
          </p:cNvCxnSpPr>
          <p:nvPr/>
        </p:nvCxnSpPr>
        <p:spPr>
          <a:xfrm flipV="1">
            <a:off x="3589079" y="3950281"/>
            <a:ext cx="88029" cy="10493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3524396" y="499931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3"/>
            <a:endCxn id="49" idx="1"/>
          </p:cNvCxnSpPr>
          <p:nvPr/>
        </p:nvCxnSpPr>
        <p:spPr>
          <a:xfrm flipV="1">
            <a:off x="3777583" y="3333827"/>
            <a:ext cx="1203378" cy="4332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3"/>
            <a:endCxn id="55" idx="7"/>
          </p:cNvCxnSpPr>
          <p:nvPr/>
        </p:nvCxnSpPr>
        <p:spPr>
          <a:xfrm flipV="1">
            <a:off x="4894907" y="4158047"/>
            <a:ext cx="134934" cy="8542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4897735" y="3242736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>
            <a:stCxn id="55" idx="2"/>
            <a:endCxn id="14" idx="6"/>
          </p:cNvCxnSpPr>
          <p:nvPr/>
        </p:nvCxnSpPr>
        <p:spPr>
          <a:xfrm>
            <a:off x="5165977" y="4118336"/>
            <a:ext cx="435207" cy="2861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  <a:endCxn id="14" idx="3"/>
          </p:cNvCxnSpPr>
          <p:nvPr/>
        </p:nvCxnSpPr>
        <p:spPr>
          <a:xfrm flipH="1">
            <a:off x="5743855" y="4065851"/>
            <a:ext cx="1278955" cy="296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5012937" y="4033250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endCxn id="55" idx="3"/>
          </p:cNvCxnSpPr>
          <p:nvPr/>
        </p:nvCxnSpPr>
        <p:spPr>
          <a:xfrm flipH="1">
            <a:off x="5149527" y="3295650"/>
            <a:ext cx="992492" cy="7662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1" idx="6"/>
          </p:cNvCxnSpPr>
          <p:nvPr/>
        </p:nvCxnSpPr>
        <p:spPr>
          <a:xfrm flipH="1" flipV="1">
            <a:off x="6252562" y="3320550"/>
            <a:ext cx="744280" cy="6562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6104356" y="322320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stCxn id="11" idx="0"/>
            <a:endCxn id="13" idx="4"/>
          </p:cNvCxnSpPr>
          <p:nvPr/>
        </p:nvCxnSpPr>
        <p:spPr>
          <a:xfrm flipH="1">
            <a:off x="6371780" y="4110438"/>
            <a:ext cx="732340" cy="7223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4" idx="5"/>
            <a:endCxn id="96" idx="1"/>
          </p:cNvCxnSpPr>
          <p:nvPr/>
        </p:nvCxnSpPr>
        <p:spPr>
          <a:xfrm flipH="1" flipV="1">
            <a:off x="7719890" y="3032972"/>
            <a:ext cx="568233" cy="13952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32" idx="2"/>
            <a:endCxn id="12" idx="6"/>
          </p:cNvCxnSpPr>
          <p:nvPr/>
        </p:nvCxnSpPr>
        <p:spPr>
          <a:xfrm flipV="1">
            <a:off x="3640737" y="5062956"/>
            <a:ext cx="1080383" cy="10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 rot="11174285">
            <a:off x="5772281" y="38794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1174285">
            <a:off x="8260633" y="4412009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8774000" y="5220869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1174285">
            <a:off x="6149326" y="175258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1174285">
            <a:off x="9219352" y="385623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>
            <a:stCxn id="14" idx="7"/>
            <a:endCxn id="12" idx="3"/>
          </p:cNvCxnSpPr>
          <p:nvPr/>
        </p:nvCxnSpPr>
        <p:spPr>
          <a:xfrm flipH="1">
            <a:off x="4894907" y="4463551"/>
            <a:ext cx="723516" cy="5487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49" idx="3"/>
            <a:endCxn id="61" idx="5"/>
          </p:cNvCxnSpPr>
          <p:nvPr/>
        </p:nvCxnSpPr>
        <p:spPr>
          <a:xfrm flipV="1">
            <a:off x="4988826" y="3247900"/>
            <a:ext cx="1157448" cy="139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9" idx="1"/>
            <a:endCxn id="55" idx="5"/>
          </p:cNvCxnSpPr>
          <p:nvPr/>
        </p:nvCxnSpPr>
        <p:spPr>
          <a:xfrm>
            <a:off x="4980961" y="3333827"/>
            <a:ext cx="60673" cy="7163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3"/>
            <a:endCxn id="97" idx="7"/>
          </p:cNvCxnSpPr>
          <p:nvPr/>
        </p:nvCxnSpPr>
        <p:spPr>
          <a:xfrm flipV="1">
            <a:off x="6303874" y="2519859"/>
            <a:ext cx="540013" cy="7452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18" idx="1"/>
            <a:endCxn id="54" idx="4"/>
          </p:cNvCxnSpPr>
          <p:nvPr/>
        </p:nvCxnSpPr>
        <p:spPr>
          <a:xfrm flipH="1">
            <a:off x="8342141" y="2653249"/>
            <a:ext cx="309453" cy="17591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0" idx="0"/>
            <a:endCxn id="57" idx="4"/>
          </p:cNvCxnSpPr>
          <p:nvPr/>
        </p:nvCxnSpPr>
        <p:spPr>
          <a:xfrm flipH="1">
            <a:off x="8880406" y="4016625"/>
            <a:ext cx="410637" cy="12048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57" idx="7"/>
            <a:endCxn id="54" idx="2"/>
          </p:cNvCxnSpPr>
          <p:nvPr/>
        </p:nvCxnSpPr>
        <p:spPr>
          <a:xfrm flipH="1" flipV="1">
            <a:off x="8407236" y="4493517"/>
            <a:ext cx="387903" cy="8834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 rot="11174285">
            <a:off x="2738260" y="1951989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1174285">
            <a:off x="3789202" y="137331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1174285">
            <a:off x="7158527" y="908376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1174285">
            <a:off x="7537599" y="28334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1174285">
            <a:off x="6818979" y="233595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1174285">
            <a:off x="5547942" y="2519998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174285">
            <a:off x="8015271" y="150806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>
            <a:stCxn id="92" idx="1"/>
            <a:endCxn id="112" idx="6"/>
          </p:cNvCxnSpPr>
          <p:nvPr/>
        </p:nvCxnSpPr>
        <p:spPr>
          <a:xfrm>
            <a:off x="2935753" y="2168145"/>
            <a:ext cx="653373" cy="589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94" idx="3"/>
            <a:endCxn id="107" idx="6"/>
          </p:cNvCxnSpPr>
          <p:nvPr/>
        </p:nvCxnSpPr>
        <p:spPr>
          <a:xfrm flipV="1">
            <a:off x="3990482" y="888102"/>
            <a:ext cx="725554" cy="527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stCxn id="96" idx="5"/>
            <a:endCxn id="97" idx="1"/>
          </p:cNvCxnSpPr>
          <p:nvPr/>
        </p:nvCxnSpPr>
        <p:spPr>
          <a:xfrm flipH="1" flipV="1">
            <a:off x="7002880" y="2537238"/>
            <a:ext cx="576637" cy="3209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椭圆 106"/>
          <p:cNvSpPr/>
          <p:nvPr/>
        </p:nvSpPr>
        <p:spPr>
          <a:xfrm rot="11174285">
            <a:off x="4715733" y="842481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>
            <a:stCxn id="109" idx="2"/>
            <a:endCxn id="98" idx="5"/>
          </p:cNvCxnSpPr>
          <p:nvPr/>
        </p:nvCxnSpPr>
        <p:spPr>
          <a:xfrm>
            <a:off x="5232884" y="1999605"/>
            <a:ext cx="345133" cy="5381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 rot="11174285">
            <a:off x="5079844" y="1914519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0" name="直接连接符 109"/>
          <p:cNvCxnSpPr>
            <a:stCxn id="46" idx="0"/>
            <a:endCxn id="109" idx="3"/>
          </p:cNvCxnSpPr>
          <p:nvPr/>
        </p:nvCxnSpPr>
        <p:spPr>
          <a:xfrm flipH="1">
            <a:off x="5216434" y="613459"/>
            <a:ext cx="656652" cy="132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95" idx="6"/>
            <a:endCxn id="46" idx="2"/>
          </p:cNvCxnSpPr>
          <p:nvPr/>
        </p:nvCxnSpPr>
        <p:spPr>
          <a:xfrm flipH="1" flipV="1">
            <a:off x="5997799" y="513324"/>
            <a:ext cx="1161488" cy="5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rot="11174285">
            <a:off x="3588462" y="265750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stCxn id="95" idx="0"/>
            <a:endCxn id="97" idx="4"/>
          </p:cNvCxnSpPr>
          <p:nvPr/>
        </p:nvCxnSpPr>
        <p:spPr>
          <a:xfrm flipH="1">
            <a:off x="6944362" y="1164410"/>
            <a:ext cx="328610" cy="11722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99" idx="4"/>
            <a:endCxn id="95" idx="2"/>
          </p:cNvCxnSpPr>
          <p:nvPr/>
        </p:nvCxnSpPr>
        <p:spPr>
          <a:xfrm flipH="1" flipV="1">
            <a:off x="7414561" y="1050725"/>
            <a:ext cx="726093" cy="458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92" idx="4"/>
            <a:endCxn id="94" idx="7"/>
          </p:cNvCxnSpPr>
          <p:nvPr/>
        </p:nvCxnSpPr>
        <p:spPr>
          <a:xfrm flipV="1">
            <a:off x="2872910" y="1557215"/>
            <a:ext cx="941200" cy="3954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椭圆 115"/>
          <p:cNvSpPr/>
          <p:nvPr/>
        </p:nvSpPr>
        <p:spPr>
          <a:xfrm rot="11174285">
            <a:off x="3884421" y="600253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1174285">
            <a:off x="8532046" y="2522403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1174285">
            <a:off x="7357670" y="602477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1174285">
            <a:off x="9156635" y="1770386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2" name="直接连接符 121"/>
          <p:cNvCxnSpPr>
            <a:stCxn id="98" idx="2"/>
            <a:endCxn id="61" idx="4"/>
          </p:cNvCxnSpPr>
          <p:nvPr/>
        </p:nvCxnSpPr>
        <p:spPr>
          <a:xfrm>
            <a:off x="5708328" y="2609169"/>
            <a:ext cx="520313" cy="6147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46" idx="6"/>
            <a:endCxn id="107" idx="3"/>
          </p:cNvCxnSpPr>
          <p:nvPr/>
        </p:nvCxnSpPr>
        <p:spPr>
          <a:xfrm flipH="1">
            <a:off x="4806824" y="488746"/>
            <a:ext cx="966127" cy="3728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07" idx="1"/>
            <a:endCxn id="109" idx="5"/>
          </p:cNvCxnSpPr>
          <p:nvPr/>
        </p:nvCxnSpPr>
        <p:spPr>
          <a:xfrm>
            <a:off x="4798959" y="933572"/>
            <a:ext cx="309582" cy="997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125"/>
          <p:cNvCxnSpPr>
            <a:stCxn id="99" idx="3"/>
            <a:endCxn id="121" idx="5"/>
          </p:cNvCxnSpPr>
          <p:nvPr/>
        </p:nvCxnSpPr>
        <p:spPr>
          <a:xfrm>
            <a:off x="8216551" y="1550355"/>
            <a:ext cx="970159" cy="2377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>
            <a:stCxn id="118" idx="3"/>
            <a:endCxn id="121" idx="7"/>
          </p:cNvCxnSpPr>
          <p:nvPr/>
        </p:nvCxnSpPr>
        <p:spPr>
          <a:xfrm flipV="1">
            <a:off x="8662892" y="1901173"/>
            <a:ext cx="511458" cy="648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stCxn id="99" idx="0"/>
            <a:endCxn id="118" idx="4"/>
          </p:cNvCxnSpPr>
          <p:nvPr/>
        </p:nvCxnSpPr>
        <p:spPr>
          <a:xfrm>
            <a:off x="8116076" y="1733586"/>
            <a:ext cx="497478" cy="7892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>
            <a:stCxn id="60" idx="7"/>
            <a:endCxn id="54" idx="3"/>
          </p:cNvCxnSpPr>
          <p:nvPr/>
        </p:nvCxnSpPr>
        <p:spPr>
          <a:xfrm flipH="1">
            <a:off x="8391479" y="3987026"/>
            <a:ext cx="845588" cy="45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椭圆 174"/>
          <p:cNvSpPr/>
          <p:nvPr/>
        </p:nvSpPr>
        <p:spPr>
          <a:xfrm rot="11174285">
            <a:off x="5576810" y="59902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1174285">
            <a:off x="7638830" y="5291897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>
            <a:stCxn id="116" idx="2"/>
            <a:endCxn id="175" idx="6"/>
          </p:cNvCxnSpPr>
          <p:nvPr/>
        </p:nvCxnSpPr>
        <p:spPr>
          <a:xfrm flipV="1">
            <a:off x="4109939" y="6090177"/>
            <a:ext cx="1467535" cy="377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>
            <a:stCxn id="116" idx="4"/>
            <a:endCxn id="12" idx="7"/>
          </p:cNvCxnSpPr>
          <p:nvPr/>
        </p:nvCxnSpPr>
        <p:spPr>
          <a:xfrm flipV="1">
            <a:off x="4009804" y="5134941"/>
            <a:ext cx="732315" cy="8682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>
            <a:stCxn id="116" idx="5"/>
            <a:endCxn id="32" idx="1"/>
          </p:cNvCxnSpPr>
          <p:nvPr/>
        </p:nvCxnSpPr>
        <p:spPr>
          <a:xfrm flipH="1" flipV="1">
            <a:off x="3619267" y="5103147"/>
            <a:ext cx="307441" cy="924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连接符 220"/>
          <p:cNvCxnSpPr>
            <a:stCxn id="11" idx="1"/>
            <a:endCxn id="176" idx="4"/>
          </p:cNvCxnSpPr>
          <p:nvPr/>
        </p:nvCxnSpPr>
        <p:spPr>
          <a:xfrm>
            <a:off x="7193141" y="4084470"/>
            <a:ext cx="534860" cy="12079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stCxn id="11" idx="2"/>
            <a:endCxn id="54" idx="6"/>
          </p:cNvCxnSpPr>
          <p:nvPr/>
        </p:nvCxnSpPr>
        <p:spPr>
          <a:xfrm>
            <a:off x="7237728" y="4003160"/>
            <a:ext cx="1023340" cy="47437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>
            <a:stCxn id="54" idx="7"/>
            <a:endCxn id="176" idx="3"/>
          </p:cNvCxnSpPr>
          <p:nvPr/>
        </p:nvCxnSpPr>
        <p:spPr>
          <a:xfrm flipH="1">
            <a:off x="7781977" y="4531557"/>
            <a:ext cx="494848" cy="7904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>
            <a:stCxn id="57" idx="7"/>
            <a:endCxn id="176" idx="2"/>
          </p:cNvCxnSpPr>
          <p:nvPr/>
        </p:nvCxnSpPr>
        <p:spPr>
          <a:xfrm flipH="1">
            <a:off x="7799216" y="5376936"/>
            <a:ext cx="995923" cy="4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>
            <a:stCxn id="120" idx="4"/>
            <a:endCxn id="176" idx="1"/>
          </p:cNvCxnSpPr>
          <p:nvPr/>
        </p:nvCxnSpPr>
        <p:spPr>
          <a:xfrm flipV="1">
            <a:off x="7481955" y="5435044"/>
            <a:ext cx="287662" cy="5903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/>
          <p:cNvCxnSpPr>
            <a:stCxn id="14" idx="1"/>
            <a:endCxn id="13" idx="5"/>
          </p:cNvCxnSpPr>
          <p:nvPr/>
        </p:nvCxnSpPr>
        <p:spPr>
          <a:xfrm>
            <a:off x="5731495" y="4475911"/>
            <a:ext cx="557189" cy="381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stCxn id="12" idx="2"/>
            <a:endCxn id="13" idx="6"/>
          </p:cNvCxnSpPr>
          <p:nvPr/>
        </p:nvCxnSpPr>
        <p:spPr>
          <a:xfrm flipV="1">
            <a:off x="4915906" y="4932940"/>
            <a:ext cx="1331161" cy="1513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>
            <a:stCxn id="362" idx="4"/>
            <a:endCxn id="13" idx="0"/>
          </p:cNvCxnSpPr>
          <p:nvPr/>
        </p:nvCxnSpPr>
        <p:spPr>
          <a:xfrm flipH="1" flipV="1">
            <a:off x="6347202" y="5057653"/>
            <a:ext cx="251451" cy="606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>
            <a:stCxn id="362" idx="2"/>
            <a:endCxn id="176" idx="7"/>
          </p:cNvCxnSpPr>
          <p:nvPr/>
        </p:nvCxnSpPr>
        <p:spPr>
          <a:xfrm flipV="1">
            <a:off x="6643971" y="5422684"/>
            <a:ext cx="1012574" cy="29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>
            <a:stCxn id="13" idx="1"/>
            <a:endCxn id="176" idx="6"/>
          </p:cNvCxnSpPr>
          <p:nvPr/>
        </p:nvCxnSpPr>
        <p:spPr>
          <a:xfrm>
            <a:off x="6430298" y="5033415"/>
            <a:ext cx="1209008" cy="3301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>
            <a:stCxn id="175" idx="6"/>
            <a:endCxn id="12" idx="1"/>
          </p:cNvCxnSpPr>
          <p:nvPr/>
        </p:nvCxnSpPr>
        <p:spPr>
          <a:xfrm flipH="1" flipV="1">
            <a:off x="4879852" y="5149996"/>
            <a:ext cx="697622" cy="9401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>
            <a:stCxn id="10" idx="2"/>
            <a:endCxn id="55" idx="6"/>
          </p:cNvCxnSpPr>
          <p:nvPr/>
        </p:nvCxnSpPr>
        <p:spPr>
          <a:xfrm>
            <a:off x="3801821" y="3850146"/>
            <a:ext cx="1211570" cy="2515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>
            <a:stCxn id="8" idx="3"/>
            <a:endCxn id="10" idx="6"/>
          </p:cNvCxnSpPr>
          <p:nvPr/>
        </p:nvCxnSpPr>
        <p:spPr>
          <a:xfrm>
            <a:off x="2621281" y="3688254"/>
            <a:ext cx="955692" cy="1373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连接符 281"/>
          <p:cNvCxnSpPr>
            <a:stCxn id="112" idx="0"/>
            <a:endCxn id="10" idx="4"/>
          </p:cNvCxnSpPr>
          <p:nvPr/>
        </p:nvCxnSpPr>
        <p:spPr>
          <a:xfrm>
            <a:off x="3688385" y="2881053"/>
            <a:ext cx="13301" cy="8443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连接符 284"/>
          <p:cNvCxnSpPr>
            <a:stCxn id="112" idx="1"/>
            <a:endCxn id="49" idx="5"/>
          </p:cNvCxnSpPr>
          <p:nvPr/>
        </p:nvCxnSpPr>
        <p:spPr>
          <a:xfrm>
            <a:off x="3770753" y="2857026"/>
            <a:ext cx="1146120" cy="3969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/>
          <p:cNvCxnSpPr>
            <a:stCxn id="94" idx="1"/>
            <a:endCxn id="112" idx="4"/>
          </p:cNvCxnSpPr>
          <p:nvPr/>
        </p:nvCxnSpPr>
        <p:spPr>
          <a:xfrm flipH="1">
            <a:off x="3712747" y="1574594"/>
            <a:ext cx="260356" cy="10835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直接连接符 288"/>
          <p:cNvCxnSpPr>
            <a:stCxn id="94" idx="1"/>
            <a:endCxn id="109" idx="0"/>
          </p:cNvCxnSpPr>
          <p:nvPr/>
        </p:nvCxnSpPr>
        <p:spPr>
          <a:xfrm>
            <a:off x="3973103" y="1574594"/>
            <a:ext cx="1175149" cy="4929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>
            <a:stCxn id="8" idx="3"/>
            <a:endCxn id="112" idx="6"/>
          </p:cNvCxnSpPr>
          <p:nvPr/>
        </p:nvCxnSpPr>
        <p:spPr>
          <a:xfrm flipV="1">
            <a:off x="2621281" y="2757431"/>
            <a:ext cx="967845" cy="9308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连接符 297"/>
          <p:cNvCxnSpPr>
            <a:stCxn id="112" idx="2"/>
            <a:endCxn id="109" idx="0"/>
          </p:cNvCxnSpPr>
          <p:nvPr/>
        </p:nvCxnSpPr>
        <p:spPr>
          <a:xfrm flipV="1">
            <a:off x="3812007" y="2067559"/>
            <a:ext cx="1336245" cy="7142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连接符 300"/>
          <p:cNvCxnSpPr>
            <a:stCxn id="112" idx="2"/>
            <a:endCxn id="98" idx="7"/>
          </p:cNvCxnSpPr>
          <p:nvPr/>
        </p:nvCxnSpPr>
        <p:spPr>
          <a:xfrm flipV="1">
            <a:off x="3812007" y="2650785"/>
            <a:ext cx="1753650" cy="1310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连接符 303"/>
          <p:cNvCxnSpPr>
            <a:stCxn id="49" idx="3"/>
            <a:endCxn id="98" idx="0"/>
          </p:cNvCxnSpPr>
          <p:nvPr/>
        </p:nvCxnSpPr>
        <p:spPr>
          <a:xfrm flipV="1">
            <a:off x="4988826" y="2680384"/>
            <a:ext cx="630807" cy="5814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连接符 306"/>
          <p:cNvCxnSpPr>
            <a:stCxn id="95" idx="7"/>
            <a:endCxn id="59" idx="3"/>
          </p:cNvCxnSpPr>
          <p:nvPr/>
        </p:nvCxnSpPr>
        <p:spPr>
          <a:xfrm flipH="1">
            <a:off x="6348844" y="1117160"/>
            <a:ext cx="837962" cy="6773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>
            <a:stCxn id="46" idx="1"/>
            <a:endCxn id="59" idx="5"/>
          </p:cNvCxnSpPr>
          <p:nvPr/>
        </p:nvCxnSpPr>
        <p:spPr>
          <a:xfrm>
            <a:off x="5956182" y="589221"/>
            <a:ext cx="235062" cy="11880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连接符 312"/>
          <p:cNvCxnSpPr>
            <a:stCxn id="109" idx="2"/>
            <a:endCxn id="59" idx="7"/>
          </p:cNvCxnSpPr>
          <p:nvPr/>
        </p:nvCxnSpPr>
        <p:spPr>
          <a:xfrm flipV="1">
            <a:off x="5232884" y="1934874"/>
            <a:ext cx="941133" cy="647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连接符 315"/>
          <p:cNvCxnSpPr>
            <a:stCxn id="98" idx="2"/>
            <a:endCxn id="97" idx="6"/>
          </p:cNvCxnSpPr>
          <p:nvPr/>
        </p:nvCxnSpPr>
        <p:spPr>
          <a:xfrm flipV="1">
            <a:off x="5708328" y="2436763"/>
            <a:ext cx="1111321" cy="1724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连接符 317"/>
          <p:cNvCxnSpPr>
            <a:stCxn id="98" idx="3"/>
            <a:endCxn id="59" idx="0"/>
          </p:cNvCxnSpPr>
          <p:nvPr/>
        </p:nvCxnSpPr>
        <p:spPr>
          <a:xfrm flipV="1">
            <a:off x="5691089" y="1976128"/>
            <a:ext cx="558160" cy="57394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连接符 320"/>
          <p:cNvCxnSpPr>
            <a:stCxn id="97" idx="5"/>
            <a:endCxn id="59" idx="1"/>
          </p:cNvCxnSpPr>
          <p:nvPr/>
        </p:nvCxnSpPr>
        <p:spPr>
          <a:xfrm flipH="1" flipV="1">
            <a:off x="6331617" y="1952101"/>
            <a:ext cx="529649" cy="4087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连接符 323"/>
          <p:cNvCxnSpPr>
            <a:stCxn id="99" idx="7"/>
            <a:endCxn id="97" idx="3"/>
          </p:cNvCxnSpPr>
          <p:nvPr/>
        </p:nvCxnSpPr>
        <p:spPr>
          <a:xfrm flipH="1">
            <a:off x="7020259" y="1691969"/>
            <a:ext cx="1019920" cy="6862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接连接符 326"/>
          <p:cNvCxnSpPr>
            <a:stCxn id="118" idx="6"/>
            <a:endCxn id="96" idx="3"/>
          </p:cNvCxnSpPr>
          <p:nvPr/>
        </p:nvCxnSpPr>
        <p:spPr>
          <a:xfrm flipH="1">
            <a:off x="7737117" y="2587933"/>
            <a:ext cx="795364" cy="2874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连接符 329"/>
          <p:cNvCxnSpPr>
            <a:stCxn id="99" idx="0"/>
            <a:endCxn id="96" idx="4"/>
          </p:cNvCxnSpPr>
          <p:nvPr/>
        </p:nvCxnSpPr>
        <p:spPr>
          <a:xfrm flipH="1">
            <a:off x="7661884" y="1733586"/>
            <a:ext cx="454192" cy="11005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 334"/>
          <p:cNvCxnSpPr>
            <a:endCxn id="11" idx="4"/>
          </p:cNvCxnSpPr>
          <p:nvPr/>
        </p:nvCxnSpPr>
        <p:spPr>
          <a:xfrm flipH="1">
            <a:off x="7130450" y="3027127"/>
            <a:ext cx="461520" cy="84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61" idx="2"/>
            <a:endCxn id="96" idx="6"/>
          </p:cNvCxnSpPr>
          <p:nvPr/>
        </p:nvCxnSpPr>
        <p:spPr>
          <a:xfrm flipV="1">
            <a:off x="6327901" y="2933377"/>
            <a:ext cx="1210362" cy="414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椭圆 361"/>
          <p:cNvSpPr/>
          <p:nvPr/>
        </p:nvSpPr>
        <p:spPr>
          <a:xfrm rot="11174285">
            <a:off x="6541910" y="5663467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4" name="直接连接符 363"/>
          <p:cNvCxnSpPr>
            <a:stCxn id="175" idx="4"/>
            <a:endCxn id="13" idx="7"/>
          </p:cNvCxnSpPr>
          <p:nvPr/>
        </p:nvCxnSpPr>
        <p:spPr>
          <a:xfrm flipV="1">
            <a:off x="5701095" y="5016036"/>
            <a:ext cx="570210" cy="9748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>
            <a:stCxn id="175" idx="2"/>
            <a:endCxn id="362" idx="0"/>
          </p:cNvCxnSpPr>
          <p:nvPr/>
        </p:nvCxnSpPr>
        <p:spPr>
          <a:xfrm flipV="1">
            <a:off x="5800355" y="5765528"/>
            <a:ext cx="787176" cy="349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接连接符 370"/>
          <p:cNvCxnSpPr>
            <a:stCxn id="362" idx="1"/>
            <a:endCxn id="120" idx="6"/>
          </p:cNvCxnSpPr>
          <p:nvPr/>
        </p:nvCxnSpPr>
        <p:spPr>
          <a:xfrm>
            <a:off x="6625136" y="5754558"/>
            <a:ext cx="733198" cy="3701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55" idx="6"/>
            <a:endCxn id="32" idx="2"/>
          </p:cNvCxnSpPr>
          <p:nvPr/>
        </p:nvCxnSpPr>
        <p:spPr>
          <a:xfrm flipH="1">
            <a:off x="3640737" y="4101658"/>
            <a:ext cx="1372654" cy="9623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1" name="直接连接符 620"/>
          <p:cNvCxnSpPr>
            <a:stCxn id="118" idx="2"/>
            <a:endCxn id="60" idx="5"/>
          </p:cNvCxnSpPr>
          <p:nvPr/>
        </p:nvCxnSpPr>
        <p:spPr>
          <a:xfrm>
            <a:off x="8678649" y="2603911"/>
            <a:ext cx="570778" cy="12700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1" name="椭圆 670"/>
          <p:cNvSpPr/>
          <p:nvPr/>
        </p:nvSpPr>
        <p:spPr>
          <a:xfrm>
            <a:off x="4780844" y="2224637"/>
            <a:ext cx="2630311" cy="26303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dirty="0">
                <a:latin typeface="24 LED" panose="020B0603050302020204" pitchFamily="34" charset="0"/>
              </a:rPr>
              <a:t>3</a:t>
            </a:r>
            <a:endParaRPr lang="zh-CN" altLang="en-US" sz="12000" dirty="0">
              <a:latin typeface="24 LED" panose="020B06030503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2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6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2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3" dur="2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4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2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0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2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6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8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5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6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2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4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2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2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8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3"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4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0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6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2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7" dur="2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8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9" dur="2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0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6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1" dur="2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2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3" dur="2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4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0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2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2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7" dur="2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8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4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2" grpId="0" animBg="1"/>
      <p:bldP spid="49" grpId="0" animBg="1"/>
      <p:bldP spid="55" grpId="0" animBg="1"/>
      <p:bldP spid="61" grpId="0" animBg="1"/>
      <p:bldP spid="46" grpId="0" animBg="1"/>
      <p:bldP spid="54" grpId="0" animBg="1"/>
      <p:bldP spid="57" grpId="0" animBg="1"/>
      <p:bldP spid="59" grpId="0" animBg="1"/>
      <p:bldP spid="60" grpId="0" animBg="1"/>
      <p:bldP spid="92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7" grpId="0" animBg="1"/>
      <p:bldP spid="109" grpId="0" animBg="1"/>
      <p:bldP spid="112" grpId="0" animBg="1"/>
      <p:bldP spid="116" grpId="0" animBg="1"/>
      <p:bldP spid="118" grpId="0" animBg="1"/>
      <p:bldP spid="120" grpId="0" animBg="1"/>
      <p:bldP spid="121" grpId="0" animBg="1"/>
      <p:bldP spid="175" grpId="0" animBg="1"/>
      <p:bldP spid="176" grpId="0" animBg="1"/>
      <p:bldP spid="362" grpId="0" animBg="1"/>
      <p:bldP spid="67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008F58F-9216-5DF1-A45C-4B6177D5E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23" y="73689"/>
            <a:ext cx="10381354" cy="4210669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19" name="椭圆 118"/>
          <p:cNvSpPr/>
          <p:nvPr/>
        </p:nvSpPr>
        <p:spPr>
          <a:xfrm>
            <a:off x="10775881" y="49791"/>
            <a:ext cx="1292917" cy="1292917"/>
          </a:xfrm>
          <a:prstGeom prst="ellipse">
            <a:avLst/>
          </a:prstGeom>
          <a:solidFill>
            <a:srgbClr val="C6C6C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124"/>
          <p:cNvSpPr/>
          <p:nvPr/>
        </p:nvSpPr>
        <p:spPr>
          <a:xfrm>
            <a:off x="10775881" y="1426529"/>
            <a:ext cx="1292917" cy="1292917"/>
          </a:xfrm>
          <a:prstGeom prst="ellipse">
            <a:avLst/>
          </a:prstGeom>
          <a:solidFill>
            <a:srgbClr val="C6C6C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128"/>
          <p:cNvSpPr/>
          <p:nvPr/>
        </p:nvSpPr>
        <p:spPr>
          <a:xfrm>
            <a:off x="10775881" y="2807633"/>
            <a:ext cx="1292917" cy="1292917"/>
          </a:xfrm>
          <a:prstGeom prst="ellipse">
            <a:avLst/>
          </a:prstGeom>
          <a:solidFill>
            <a:srgbClr val="C6C6C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Freeform 122"/>
          <p:cNvSpPr>
            <a:spLocks noEditPoints="1"/>
          </p:cNvSpPr>
          <p:nvPr/>
        </p:nvSpPr>
        <p:spPr bwMode="auto">
          <a:xfrm>
            <a:off x="11277291" y="450362"/>
            <a:ext cx="339758" cy="626127"/>
          </a:xfrm>
          <a:custGeom>
            <a:avLst/>
            <a:gdLst>
              <a:gd name="T0" fmla="*/ 28 w 30"/>
              <a:gd name="T1" fmla="*/ 0 h 54"/>
              <a:gd name="T2" fmla="*/ 3 w 30"/>
              <a:gd name="T3" fmla="*/ 0 h 54"/>
              <a:gd name="T4" fmla="*/ 0 w 30"/>
              <a:gd name="T5" fmla="*/ 2 h 54"/>
              <a:gd name="T6" fmla="*/ 0 w 30"/>
              <a:gd name="T7" fmla="*/ 52 h 54"/>
              <a:gd name="T8" fmla="*/ 3 w 30"/>
              <a:gd name="T9" fmla="*/ 54 h 54"/>
              <a:gd name="T10" fmla="*/ 28 w 30"/>
              <a:gd name="T11" fmla="*/ 54 h 54"/>
              <a:gd name="T12" fmla="*/ 30 w 30"/>
              <a:gd name="T13" fmla="*/ 52 h 54"/>
              <a:gd name="T14" fmla="*/ 30 w 30"/>
              <a:gd name="T15" fmla="*/ 2 h 54"/>
              <a:gd name="T16" fmla="*/ 28 w 30"/>
              <a:gd name="T17" fmla="*/ 0 h 54"/>
              <a:gd name="T18" fmla="*/ 12 w 30"/>
              <a:gd name="T19" fmla="*/ 1 h 54"/>
              <a:gd name="T20" fmla="*/ 18 w 30"/>
              <a:gd name="T21" fmla="*/ 1 h 54"/>
              <a:gd name="T22" fmla="*/ 18 w 30"/>
              <a:gd name="T23" fmla="*/ 2 h 54"/>
              <a:gd name="T24" fmla="*/ 12 w 30"/>
              <a:gd name="T25" fmla="*/ 2 h 54"/>
              <a:gd name="T26" fmla="*/ 12 w 30"/>
              <a:gd name="T27" fmla="*/ 1 h 54"/>
              <a:gd name="T28" fmla="*/ 28 w 30"/>
              <a:gd name="T29" fmla="*/ 47 h 54"/>
              <a:gd name="T30" fmla="*/ 3 w 30"/>
              <a:gd name="T31" fmla="*/ 47 h 54"/>
              <a:gd name="T32" fmla="*/ 3 w 30"/>
              <a:gd name="T33" fmla="*/ 4 h 54"/>
              <a:gd name="T34" fmla="*/ 28 w 30"/>
              <a:gd name="T35" fmla="*/ 4 h 54"/>
              <a:gd name="T36" fmla="*/ 28 w 30"/>
              <a:gd name="T37" fmla="*/ 47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" h="54">
                <a:moveTo>
                  <a:pt x="28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3"/>
                  <a:pt x="1" y="54"/>
                  <a:pt x="3" y="54"/>
                </a:cubicBezTo>
                <a:cubicBezTo>
                  <a:pt x="28" y="54"/>
                  <a:pt x="28" y="54"/>
                  <a:pt x="28" y="54"/>
                </a:cubicBezTo>
                <a:cubicBezTo>
                  <a:pt x="29" y="54"/>
                  <a:pt x="30" y="53"/>
                  <a:pt x="30" y="52"/>
                </a:cubicBezTo>
                <a:cubicBezTo>
                  <a:pt x="30" y="2"/>
                  <a:pt x="30" y="2"/>
                  <a:pt x="30" y="2"/>
                </a:cubicBezTo>
                <a:cubicBezTo>
                  <a:pt x="30" y="1"/>
                  <a:pt x="29" y="0"/>
                  <a:pt x="28" y="0"/>
                </a:cubicBezTo>
                <a:close/>
                <a:moveTo>
                  <a:pt x="12" y="1"/>
                </a:moveTo>
                <a:cubicBezTo>
                  <a:pt x="18" y="1"/>
                  <a:pt x="18" y="1"/>
                  <a:pt x="18" y="1"/>
                </a:cubicBezTo>
                <a:cubicBezTo>
                  <a:pt x="18" y="2"/>
                  <a:pt x="18" y="2"/>
                  <a:pt x="18" y="2"/>
                </a:cubicBezTo>
                <a:cubicBezTo>
                  <a:pt x="12" y="2"/>
                  <a:pt x="12" y="2"/>
                  <a:pt x="12" y="2"/>
                </a:cubicBezTo>
                <a:lnTo>
                  <a:pt x="12" y="1"/>
                </a:lnTo>
                <a:close/>
                <a:moveTo>
                  <a:pt x="28" y="47"/>
                </a:moveTo>
                <a:cubicBezTo>
                  <a:pt x="3" y="47"/>
                  <a:pt x="3" y="47"/>
                  <a:pt x="3" y="47"/>
                </a:cubicBezTo>
                <a:cubicBezTo>
                  <a:pt x="3" y="4"/>
                  <a:pt x="3" y="4"/>
                  <a:pt x="3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125"/>
          <p:cNvSpPr>
            <a:spLocks noEditPoints="1"/>
          </p:cNvSpPr>
          <p:nvPr/>
        </p:nvSpPr>
        <p:spPr bwMode="auto">
          <a:xfrm>
            <a:off x="11132310" y="3197592"/>
            <a:ext cx="580057" cy="512998"/>
          </a:xfrm>
          <a:custGeom>
            <a:avLst/>
            <a:gdLst>
              <a:gd name="T0" fmla="*/ 70 w 73"/>
              <a:gd name="T1" fmla="*/ 0 h 64"/>
              <a:gd name="T2" fmla="*/ 2 w 73"/>
              <a:gd name="T3" fmla="*/ 0 h 64"/>
              <a:gd name="T4" fmla="*/ 0 w 73"/>
              <a:gd name="T5" fmla="*/ 2 h 64"/>
              <a:gd name="T6" fmla="*/ 0 w 73"/>
              <a:gd name="T7" fmla="*/ 52 h 64"/>
              <a:gd name="T8" fmla="*/ 2 w 73"/>
              <a:gd name="T9" fmla="*/ 54 h 64"/>
              <a:gd name="T10" fmla="*/ 28 w 73"/>
              <a:gd name="T11" fmla="*/ 54 h 64"/>
              <a:gd name="T12" fmla="*/ 28 w 73"/>
              <a:gd name="T13" fmla="*/ 57 h 64"/>
              <a:gd name="T14" fmla="*/ 26 w 73"/>
              <a:gd name="T15" fmla="*/ 61 h 64"/>
              <a:gd name="T16" fmla="*/ 24 w 73"/>
              <a:gd name="T17" fmla="*/ 61 h 64"/>
              <a:gd name="T18" fmla="*/ 23 w 73"/>
              <a:gd name="T19" fmla="*/ 63 h 64"/>
              <a:gd name="T20" fmla="*/ 24 w 73"/>
              <a:gd name="T21" fmla="*/ 64 h 64"/>
              <a:gd name="T22" fmla="*/ 48 w 73"/>
              <a:gd name="T23" fmla="*/ 64 h 64"/>
              <a:gd name="T24" fmla="*/ 49 w 73"/>
              <a:gd name="T25" fmla="*/ 63 h 64"/>
              <a:gd name="T26" fmla="*/ 48 w 73"/>
              <a:gd name="T27" fmla="*/ 61 h 64"/>
              <a:gd name="T28" fmla="*/ 46 w 73"/>
              <a:gd name="T29" fmla="*/ 61 h 64"/>
              <a:gd name="T30" fmla="*/ 44 w 73"/>
              <a:gd name="T31" fmla="*/ 58 h 64"/>
              <a:gd name="T32" fmla="*/ 44 w 73"/>
              <a:gd name="T33" fmla="*/ 54 h 64"/>
              <a:gd name="T34" fmla="*/ 70 w 73"/>
              <a:gd name="T35" fmla="*/ 54 h 64"/>
              <a:gd name="T36" fmla="*/ 73 w 73"/>
              <a:gd name="T37" fmla="*/ 52 h 64"/>
              <a:gd name="T38" fmla="*/ 73 w 73"/>
              <a:gd name="T39" fmla="*/ 2 h 64"/>
              <a:gd name="T40" fmla="*/ 70 w 73"/>
              <a:gd name="T41" fmla="*/ 0 h 64"/>
              <a:gd name="T42" fmla="*/ 69 w 73"/>
              <a:gd name="T43" fmla="*/ 43 h 64"/>
              <a:gd name="T44" fmla="*/ 3 w 73"/>
              <a:gd name="T45" fmla="*/ 43 h 64"/>
              <a:gd name="T46" fmla="*/ 3 w 73"/>
              <a:gd name="T47" fmla="*/ 4 h 64"/>
              <a:gd name="T48" fmla="*/ 69 w 73"/>
              <a:gd name="T49" fmla="*/ 4 h 64"/>
              <a:gd name="T50" fmla="*/ 69 w 73"/>
              <a:gd name="T51" fmla="*/ 43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3" h="64">
                <a:moveTo>
                  <a:pt x="70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3"/>
                  <a:pt x="1" y="54"/>
                  <a:pt x="2" y="54"/>
                </a:cubicBezTo>
                <a:cubicBezTo>
                  <a:pt x="28" y="54"/>
                  <a:pt x="28" y="54"/>
                  <a:pt x="28" y="54"/>
                </a:cubicBezTo>
                <a:cubicBezTo>
                  <a:pt x="28" y="57"/>
                  <a:pt x="28" y="57"/>
                  <a:pt x="28" y="57"/>
                </a:cubicBezTo>
                <a:cubicBezTo>
                  <a:pt x="28" y="57"/>
                  <a:pt x="28" y="60"/>
                  <a:pt x="26" y="61"/>
                </a:cubicBezTo>
                <a:cubicBezTo>
                  <a:pt x="26" y="61"/>
                  <a:pt x="24" y="61"/>
                  <a:pt x="24" y="61"/>
                </a:cubicBezTo>
                <a:cubicBezTo>
                  <a:pt x="24" y="61"/>
                  <a:pt x="23" y="62"/>
                  <a:pt x="23" y="63"/>
                </a:cubicBezTo>
                <a:cubicBezTo>
                  <a:pt x="23" y="64"/>
                  <a:pt x="24" y="64"/>
                  <a:pt x="24" y="64"/>
                </a:cubicBezTo>
                <a:cubicBezTo>
                  <a:pt x="48" y="64"/>
                  <a:pt x="48" y="64"/>
                  <a:pt x="48" y="64"/>
                </a:cubicBezTo>
                <a:cubicBezTo>
                  <a:pt x="49" y="64"/>
                  <a:pt x="49" y="64"/>
                  <a:pt x="49" y="63"/>
                </a:cubicBezTo>
                <a:cubicBezTo>
                  <a:pt x="49" y="62"/>
                  <a:pt x="49" y="61"/>
                  <a:pt x="48" y="61"/>
                </a:cubicBezTo>
                <a:cubicBezTo>
                  <a:pt x="48" y="61"/>
                  <a:pt x="46" y="61"/>
                  <a:pt x="46" y="61"/>
                </a:cubicBezTo>
                <a:cubicBezTo>
                  <a:pt x="45" y="60"/>
                  <a:pt x="44" y="59"/>
                  <a:pt x="44" y="58"/>
                </a:cubicBezTo>
                <a:cubicBezTo>
                  <a:pt x="44" y="57"/>
                  <a:pt x="44" y="54"/>
                  <a:pt x="44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71" y="54"/>
                  <a:pt x="73" y="53"/>
                  <a:pt x="73" y="52"/>
                </a:cubicBezTo>
                <a:cubicBezTo>
                  <a:pt x="73" y="2"/>
                  <a:pt x="73" y="2"/>
                  <a:pt x="73" y="2"/>
                </a:cubicBezTo>
                <a:cubicBezTo>
                  <a:pt x="73" y="1"/>
                  <a:pt x="71" y="0"/>
                  <a:pt x="70" y="0"/>
                </a:cubicBezTo>
                <a:close/>
                <a:moveTo>
                  <a:pt x="69" y="43"/>
                </a:moveTo>
                <a:cubicBezTo>
                  <a:pt x="3" y="43"/>
                  <a:pt x="3" y="43"/>
                  <a:pt x="3" y="43"/>
                </a:cubicBezTo>
                <a:cubicBezTo>
                  <a:pt x="3" y="4"/>
                  <a:pt x="3" y="4"/>
                  <a:pt x="3" y="4"/>
                </a:cubicBezTo>
                <a:cubicBezTo>
                  <a:pt x="69" y="4"/>
                  <a:pt x="69" y="4"/>
                  <a:pt x="69" y="4"/>
                </a:cubicBezTo>
                <a:lnTo>
                  <a:pt x="69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128"/>
          <p:cNvSpPr>
            <a:spLocks noEditPoints="1"/>
          </p:cNvSpPr>
          <p:nvPr/>
        </p:nvSpPr>
        <p:spPr bwMode="auto">
          <a:xfrm>
            <a:off x="11071831" y="1839804"/>
            <a:ext cx="692692" cy="461794"/>
          </a:xfrm>
          <a:custGeom>
            <a:avLst/>
            <a:gdLst>
              <a:gd name="T0" fmla="*/ 77 w 85"/>
              <a:gd name="T1" fmla="*/ 43 h 56"/>
              <a:gd name="T2" fmla="*/ 77 w 85"/>
              <a:gd name="T3" fmla="*/ 3 h 56"/>
              <a:gd name="T4" fmla="*/ 75 w 85"/>
              <a:gd name="T5" fmla="*/ 0 h 56"/>
              <a:gd name="T6" fmla="*/ 10 w 85"/>
              <a:gd name="T7" fmla="*/ 0 h 56"/>
              <a:gd name="T8" fmla="*/ 8 w 85"/>
              <a:gd name="T9" fmla="*/ 3 h 56"/>
              <a:gd name="T10" fmla="*/ 8 w 85"/>
              <a:gd name="T11" fmla="*/ 43 h 56"/>
              <a:gd name="T12" fmla="*/ 0 w 85"/>
              <a:gd name="T13" fmla="*/ 53 h 56"/>
              <a:gd name="T14" fmla="*/ 2 w 85"/>
              <a:gd name="T15" fmla="*/ 56 h 56"/>
              <a:gd name="T16" fmla="*/ 83 w 85"/>
              <a:gd name="T17" fmla="*/ 56 h 56"/>
              <a:gd name="T18" fmla="*/ 85 w 85"/>
              <a:gd name="T19" fmla="*/ 53 h 56"/>
              <a:gd name="T20" fmla="*/ 77 w 85"/>
              <a:gd name="T21" fmla="*/ 43 h 56"/>
              <a:gd name="T22" fmla="*/ 47 w 85"/>
              <a:gd name="T23" fmla="*/ 55 h 56"/>
              <a:gd name="T24" fmla="*/ 38 w 85"/>
              <a:gd name="T25" fmla="*/ 55 h 56"/>
              <a:gd name="T26" fmla="*/ 37 w 85"/>
              <a:gd name="T27" fmla="*/ 53 h 56"/>
              <a:gd name="T28" fmla="*/ 37 w 85"/>
              <a:gd name="T29" fmla="*/ 53 h 56"/>
              <a:gd name="T30" fmla="*/ 48 w 85"/>
              <a:gd name="T31" fmla="*/ 53 h 56"/>
              <a:gd name="T32" fmla="*/ 48 w 85"/>
              <a:gd name="T33" fmla="*/ 53 h 56"/>
              <a:gd name="T34" fmla="*/ 47 w 85"/>
              <a:gd name="T35" fmla="*/ 55 h 56"/>
              <a:gd name="T36" fmla="*/ 73 w 85"/>
              <a:gd name="T37" fmla="*/ 41 h 56"/>
              <a:gd name="T38" fmla="*/ 12 w 85"/>
              <a:gd name="T39" fmla="*/ 41 h 56"/>
              <a:gd name="T40" fmla="*/ 12 w 85"/>
              <a:gd name="T41" fmla="*/ 4 h 56"/>
              <a:gd name="T42" fmla="*/ 73 w 85"/>
              <a:gd name="T43" fmla="*/ 4 h 56"/>
              <a:gd name="T44" fmla="*/ 73 w 85"/>
              <a:gd name="T45" fmla="*/ 41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5" h="56">
                <a:moveTo>
                  <a:pt x="77" y="43"/>
                </a:moveTo>
                <a:cubicBezTo>
                  <a:pt x="77" y="3"/>
                  <a:pt x="77" y="3"/>
                  <a:pt x="77" y="3"/>
                </a:cubicBezTo>
                <a:cubicBezTo>
                  <a:pt x="77" y="1"/>
                  <a:pt x="76" y="0"/>
                  <a:pt x="75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1"/>
                  <a:pt x="8" y="3"/>
                </a:cubicBezTo>
                <a:cubicBezTo>
                  <a:pt x="8" y="43"/>
                  <a:pt x="8" y="43"/>
                  <a:pt x="8" y="43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4"/>
                  <a:pt x="1" y="56"/>
                  <a:pt x="2" y="56"/>
                </a:cubicBezTo>
                <a:cubicBezTo>
                  <a:pt x="83" y="56"/>
                  <a:pt x="83" y="56"/>
                  <a:pt x="83" y="56"/>
                </a:cubicBezTo>
                <a:cubicBezTo>
                  <a:pt x="84" y="56"/>
                  <a:pt x="85" y="54"/>
                  <a:pt x="85" y="53"/>
                </a:cubicBezTo>
                <a:lnTo>
                  <a:pt x="77" y="43"/>
                </a:lnTo>
                <a:close/>
                <a:moveTo>
                  <a:pt x="47" y="55"/>
                </a:moveTo>
                <a:cubicBezTo>
                  <a:pt x="38" y="55"/>
                  <a:pt x="38" y="55"/>
                  <a:pt x="38" y="55"/>
                </a:cubicBezTo>
                <a:cubicBezTo>
                  <a:pt x="37" y="55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48" y="53"/>
                  <a:pt x="48" y="53"/>
                  <a:pt x="48" y="53"/>
                </a:cubicBezTo>
                <a:cubicBezTo>
                  <a:pt x="48" y="53"/>
                  <a:pt x="48" y="53"/>
                  <a:pt x="48" y="53"/>
                </a:cubicBezTo>
                <a:cubicBezTo>
                  <a:pt x="48" y="53"/>
                  <a:pt x="48" y="55"/>
                  <a:pt x="47" y="55"/>
                </a:cubicBezTo>
                <a:close/>
                <a:moveTo>
                  <a:pt x="73" y="41"/>
                </a:moveTo>
                <a:cubicBezTo>
                  <a:pt x="12" y="41"/>
                  <a:pt x="12" y="41"/>
                  <a:pt x="12" y="41"/>
                </a:cubicBezTo>
                <a:cubicBezTo>
                  <a:pt x="12" y="4"/>
                  <a:pt x="12" y="4"/>
                  <a:pt x="12" y="4"/>
                </a:cubicBezTo>
                <a:cubicBezTo>
                  <a:pt x="73" y="4"/>
                  <a:pt x="73" y="4"/>
                  <a:pt x="73" y="4"/>
                </a:cubicBezTo>
                <a:lnTo>
                  <a:pt x="73" y="4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8" name="文本框 37"/>
          <p:cNvSpPr txBox="1"/>
          <p:nvPr/>
        </p:nvSpPr>
        <p:spPr>
          <a:xfrm>
            <a:off x="4101073" y="4321668"/>
            <a:ext cx="3512755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你交的学费可不止宿舍的水电费</a:t>
            </a:r>
          </a:p>
        </p:txBody>
      </p:sp>
      <p:sp>
        <p:nvSpPr>
          <p:cNvPr id="139" name="矩形 138"/>
          <p:cNvSpPr/>
          <p:nvPr/>
        </p:nvSpPr>
        <p:spPr>
          <a:xfrm>
            <a:off x="3275529" y="4761673"/>
            <a:ext cx="533867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rgbClr val="444444"/>
                </a:solidFill>
              </a:rPr>
              <a:t>在大学期间，这些资源会一直陈列在这里，任你取用</a:t>
            </a:r>
            <a:endParaRPr lang="en-US" altLang="zh-CN" sz="1400" dirty="0">
              <a:solidFill>
                <a:srgbClr val="444444"/>
              </a:solidFill>
            </a:endParaRPr>
          </a:p>
          <a:p>
            <a:pPr algn="ctr"/>
            <a:r>
              <a:rPr lang="zh-CN" altLang="en-US" sz="1400" dirty="0">
                <a:solidFill>
                  <a:srgbClr val="444444"/>
                </a:solidFill>
              </a:rPr>
              <a:t>你学习的每时每刻都在赚钱，学到就是赚到</a:t>
            </a:r>
          </a:p>
        </p:txBody>
      </p:sp>
      <p:sp>
        <p:nvSpPr>
          <p:cNvPr id="140" name="椭圆 139"/>
          <p:cNvSpPr/>
          <p:nvPr/>
        </p:nvSpPr>
        <p:spPr>
          <a:xfrm rot="11174285">
            <a:off x="483618" y="6612361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椭圆 140"/>
          <p:cNvSpPr/>
          <p:nvPr/>
        </p:nvSpPr>
        <p:spPr>
          <a:xfrm rot="11174285">
            <a:off x="1419105" y="6365056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椭圆 141"/>
          <p:cNvSpPr/>
          <p:nvPr/>
        </p:nvSpPr>
        <p:spPr>
          <a:xfrm rot="11174285">
            <a:off x="7207200" y="6516182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>
          <a:xfrm rot="11174285">
            <a:off x="8313800" y="623374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>
          <a:xfrm rot="13455921">
            <a:off x="6077474" y="6255430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5" name="直接连接符 144"/>
          <p:cNvCxnSpPr>
            <a:stCxn id="141" idx="3"/>
            <a:endCxn id="146" idx="1"/>
          </p:cNvCxnSpPr>
          <p:nvPr/>
        </p:nvCxnSpPr>
        <p:spPr>
          <a:xfrm>
            <a:off x="1620385" y="6407343"/>
            <a:ext cx="1193526" cy="2820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椭圆 145"/>
          <p:cNvSpPr/>
          <p:nvPr/>
        </p:nvSpPr>
        <p:spPr>
          <a:xfrm rot="11174285">
            <a:off x="2730685" y="6598299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7" name="直接连接符 146"/>
          <p:cNvCxnSpPr>
            <a:stCxn id="149" idx="2"/>
            <a:endCxn id="144" idx="6"/>
          </p:cNvCxnSpPr>
          <p:nvPr/>
        </p:nvCxnSpPr>
        <p:spPr>
          <a:xfrm>
            <a:off x="4559013" y="6263561"/>
            <a:ext cx="1541294" cy="161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>
            <a:stCxn id="142" idx="5"/>
            <a:endCxn id="144" idx="3"/>
          </p:cNvCxnSpPr>
          <p:nvPr/>
        </p:nvCxnSpPr>
        <p:spPr>
          <a:xfrm flipH="1" flipV="1">
            <a:off x="6238329" y="6334830"/>
            <a:ext cx="1014175" cy="2080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 rot="11174285">
            <a:off x="4405973" y="6178475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0" name="直接连接符 149"/>
          <p:cNvCxnSpPr>
            <a:stCxn id="142" idx="2"/>
            <a:endCxn id="143" idx="7"/>
          </p:cNvCxnSpPr>
          <p:nvPr/>
        </p:nvCxnSpPr>
        <p:spPr>
          <a:xfrm flipV="1">
            <a:off x="7448803" y="6417645"/>
            <a:ext cx="889905" cy="2328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椭圆 150"/>
          <p:cNvSpPr/>
          <p:nvPr/>
        </p:nvSpPr>
        <p:spPr>
          <a:xfrm rot="11174285">
            <a:off x="11401201" y="6428862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2" name="直接连接符 151"/>
          <p:cNvCxnSpPr>
            <a:stCxn id="146" idx="1"/>
            <a:endCxn id="149" idx="6"/>
          </p:cNvCxnSpPr>
          <p:nvPr/>
        </p:nvCxnSpPr>
        <p:spPr>
          <a:xfrm flipV="1">
            <a:off x="2813911" y="6246883"/>
            <a:ext cx="1592516" cy="4425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椭圆 152"/>
          <p:cNvSpPr/>
          <p:nvPr/>
        </p:nvSpPr>
        <p:spPr>
          <a:xfrm rot="11174285">
            <a:off x="10164453" y="6688875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4" name="直接连接符 153"/>
          <p:cNvCxnSpPr>
            <a:stCxn id="151" idx="7"/>
            <a:endCxn id="153" idx="2"/>
          </p:cNvCxnSpPr>
          <p:nvPr/>
        </p:nvCxnSpPr>
        <p:spPr>
          <a:xfrm flipH="1">
            <a:off x="10324839" y="6584929"/>
            <a:ext cx="1097501" cy="193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直接连接符 154"/>
          <p:cNvCxnSpPr>
            <a:stCxn id="143" idx="1"/>
            <a:endCxn id="153" idx="6"/>
          </p:cNvCxnSpPr>
          <p:nvPr/>
        </p:nvCxnSpPr>
        <p:spPr>
          <a:xfrm>
            <a:off x="8497701" y="6435024"/>
            <a:ext cx="1667228" cy="3255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连接符 155"/>
          <p:cNvCxnSpPr>
            <a:stCxn id="140" idx="3"/>
            <a:endCxn id="141" idx="6"/>
          </p:cNvCxnSpPr>
          <p:nvPr/>
        </p:nvCxnSpPr>
        <p:spPr>
          <a:xfrm flipV="1">
            <a:off x="626765" y="6465861"/>
            <a:ext cx="793010" cy="17657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椭圆 156"/>
          <p:cNvSpPr/>
          <p:nvPr/>
        </p:nvSpPr>
        <p:spPr>
          <a:xfrm rot="8221468">
            <a:off x="8835931" y="677622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8" name="直接连接符 157"/>
          <p:cNvCxnSpPr>
            <a:endCxn id="165" idx="1"/>
          </p:cNvCxnSpPr>
          <p:nvPr/>
        </p:nvCxnSpPr>
        <p:spPr>
          <a:xfrm flipH="1" flipV="1">
            <a:off x="10676647" y="6313540"/>
            <a:ext cx="926369" cy="4545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椭圆 158"/>
          <p:cNvSpPr/>
          <p:nvPr/>
        </p:nvSpPr>
        <p:spPr>
          <a:xfrm rot="10302814">
            <a:off x="4725822" y="576474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rot="11174285">
            <a:off x="5745347" y="662352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1" name="直接连接符 160"/>
          <p:cNvCxnSpPr>
            <a:stCxn id="166" idx="5"/>
            <a:endCxn id="164" idx="2"/>
          </p:cNvCxnSpPr>
          <p:nvPr/>
        </p:nvCxnSpPr>
        <p:spPr>
          <a:xfrm flipH="1">
            <a:off x="7111811" y="5755641"/>
            <a:ext cx="977452" cy="2234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椭圆 161"/>
          <p:cNvSpPr/>
          <p:nvPr/>
        </p:nvSpPr>
        <p:spPr>
          <a:xfrm rot="9752182">
            <a:off x="125704" y="5909142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3" name="椭圆 162"/>
          <p:cNvSpPr/>
          <p:nvPr/>
        </p:nvSpPr>
        <p:spPr>
          <a:xfrm rot="17894363">
            <a:off x="2344275" y="5754282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椭圆 163"/>
          <p:cNvSpPr/>
          <p:nvPr/>
        </p:nvSpPr>
        <p:spPr>
          <a:xfrm rot="11174285">
            <a:off x="6855777" y="5836762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5" name="椭圆 164"/>
          <p:cNvSpPr/>
          <p:nvPr/>
        </p:nvSpPr>
        <p:spPr>
          <a:xfrm rot="11174285">
            <a:off x="10494356" y="6114022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 rot="11174285">
            <a:off x="8071926" y="5745429"/>
            <a:ext cx="92731" cy="92731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7" name="椭圆 166"/>
          <p:cNvSpPr/>
          <p:nvPr/>
        </p:nvSpPr>
        <p:spPr>
          <a:xfrm rot="11174285">
            <a:off x="9456888" y="6229599"/>
            <a:ext cx="145541" cy="145541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8" name="直接连接符 167"/>
          <p:cNvCxnSpPr>
            <a:stCxn id="162" idx="1"/>
            <a:endCxn id="171" idx="6"/>
          </p:cNvCxnSpPr>
          <p:nvPr/>
        </p:nvCxnSpPr>
        <p:spPr>
          <a:xfrm>
            <a:off x="354851" y="6086744"/>
            <a:ext cx="729132" cy="1375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>
            <a:stCxn id="163" idx="3"/>
            <a:endCxn id="170" idx="6"/>
          </p:cNvCxnSpPr>
          <p:nvPr/>
        </p:nvCxnSpPr>
        <p:spPr>
          <a:xfrm>
            <a:off x="2489983" y="5975666"/>
            <a:ext cx="1042026" cy="6307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椭圆 169"/>
          <p:cNvSpPr/>
          <p:nvPr/>
        </p:nvSpPr>
        <p:spPr>
          <a:xfrm rot="11174285">
            <a:off x="3531706" y="6560822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 rot="13607479">
            <a:off x="1048631" y="619389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2" name="直接连接符 171"/>
          <p:cNvCxnSpPr>
            <a:stCxn id="159" idx="6"/>
            <a:endCxn id="170" idx="3"/>
          </p:cNvCxnSpPr>
          <p:nvPr/>
        </p:nvCxnSpPr>
        <p:spPr>
          <a:xfrm flipH="1">
            <a:off x="3622797" y="5894141"/>
            <a:ext cx="1104206" cy="6858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>
            <a:stCxn id="163" idx="1"/>
            <a:endCxn id="171" idx="4"/>
          </p:cNvCxnSpPr>
          <p:nvPr/>
        </p:nvCxnSpPr>
        <p:spPr>
          <a:xfrm flipH="1">
            <a:off x="1242444" y="5899990"/>
            <a:ext cx="1106635" cy="3292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>
            <a:stCxn id="164" idx="7"/>
            <a:endCxn id="160" idx="3"/>
          </p:cNvCxnSpPr>
          <p:nvPr/>
        </p:nvCxnSpPr>
        <p:spPr>
          <a:xfrm flipH="1">
            <a:off x="5944865" y="6045546"/>
            <a:ext cx="939191" cy="6198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接连接符 176"/>
          <p:cNvCxnSpPr>
            <a:stCxn id="159" idx="1"/>
            <a:endCxn id="160" idx="5"/>
          </p:cNvCxnSpPr>
          <p:nvPr/>
        </p:nvCxnSpPr>
        <p:spPr>
          <a:xfrm>
            <a:off x="4929577" y="5945452"/>
            <a:ext cx="857688" cy="7027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67" idx="7"/>
            <a:endCxn id="166" idx="3"/>
          </p:cNvCxnSpPr>
          <p:nvPr/>
        </p:nvCxnSpPr>
        <p:spPr>
          <a:xfrm flipH="1" flipV="1">
            <a:off x="8154445" y="5762766"/>
            <a:ext cx="1318470" cy="58516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连接符 178"/>
          <p:cNvCxnSpPr>
            <a:stCxn id="157" idx="2"/>
            <a:endCxn id="165" idx="6"/>
          </p:cNvCxnSpPr>
          <p:nvPr/>
        </p:nvCxnSpPr>
        <p:spPr>
          <a:xfrm flipV="1">
            <a:off x="9030056" y="6213945"/>
            <a:ext cx="1464964" cy="5979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1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文本框 118"/>
          <p:cNvSpPr txBox="1"/>
          <p:nvPr/>
        </p:nvSpPr>
        <p:spPr>
          <a:xfrm>
            <a:off x="9873119" y="1752613"/>
            <a:ext cx="2063690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B</a:t>
            </a:r>
            <a:r>
              <a:rPr lang="zh-CN" altLang="en-US" dirty="0">
                <a:solidFill>
                  <a:schemeClr val="bg1"/>
                </a:solidFill>
              </a:rPr>
              <a:t>站怎么用</a:t>
            </a:r>
          </a:p>
        </p:txBody>
      </p:sp>
      <p:cxnSp>
        <p:nvCxnSpPr>
          <p:cNvPr id="129" name="直接连接符 128"/>
          <p:cNvCxnSpPr/>
          <p:nvPr/>
        </p:nvCxnSpPr>
        <p:spPr>
          <a:xfrm rot="4922515" flipH="1" flipV="1">
            <a:off x="1762957" y="595735"/>
            <a:ext cx="85116" cy="81098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>
            <a:endCxn id="135" idx="0"/>
          </p:cNvCxnSpPr>
          <p:nvPr/>
        </p:nvCxnSpPr>
        <p:spPr>
          <a:xfrm rot="4922515" flipH="1">
            <a:off x="2568821" y="738004"/>
            <a:ext cx="601612" cy="87374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>
            <a:endCxn id="138" idx="7"/>
          </p:cNvCxnSpPr>
          <p:nvPr/>
        </p:nvCxnSpPr>
        <p:spPr>
          <a:xfrm flipH="1" flipV="1">
            <a:off x="1656657" y="2336314"/>
            <a:ext cx="1396993" cy="1834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 rot="4922515" flipH="1">
            <a:off x="1795452" y="1418068"/>
            <a:ext cx="1737014" cy="6690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>
            <a:endCxn id="138" idx="1"/>
          </p:cNvCxnSpPr>
          <p:nvPr/>
        </p:nvCxnSpPr>
        <p:spPr>
          <a:xfrm flipH="1">
            <a:off x="1637547" y="976408"/>
            <a:ext cx="652903" cy="12232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椭圆 134"/>
          <p:cNvSpPr/>
          <p:nvPr/>
        </p:nvSpPr>
        <p:spPr>
          <a:xfrm rot="4922515">
            <a:off x="2170096" y="839965"/>
            <a:ext cx="226310" cy="22631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椭圆 135"/>
          <p:cNvSpPr/>
          <p:nvPr/>
        </p:nvSpPr>
        <p:spPr>
          <a:xfrm rot="4922515">
            <a:off x="3248579" y="1381753"/>
            <a:ext cx="180150" cy="180150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7" name="直接连接符 136"/>
          <p:cNvCxnSpPr>
            <a:stCxn id="136" idx="5"/>
          </p:cNvCxnSpPr>
          <p:nvPr/>
        </p:nvCxnSpPr>
        <p:spPr>
          <a:xfrm flipH="1">
            <a:off x="3151732" y="1543726"/>
            <a:ext cx="132661" cy="10694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椭圆 137"/>
          <p:cNvSpPr/>
          <p:nvPr/>
        </p:nvSpPr>
        <p:spPr>
          <a:xfrm rot="4922515">
            <a:off x="1481149" y="2179916"/>
            <a:ext cx="195205" cy="1952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9" name="直接连接符 138"/>
          <p:cNvCxnSpPr/>
          <p:nvPr/>
        </p:nvCxnSpPr>
        <p:spPr>
          <a:xfrm rot="4922515" flipH="1">
            <a:off x="948365" y="1706678"/>
            <a:ext cx="1065825" cy="19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stCxn id="142" idx="1"/>
          </p:cNvCxnSpPr>
          <p:nvPr/>
        </p:nvCxnSpPr>
        <p:spPr>
          <a:xfrm flipV="1">
            <a:off x="667769" y="1106172"/>
            <a:ext cx="694449" cy="4896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>
            <a:stCxn id="142" idx="6"/>
          </p:cNvCxnSpPr>
          <p:nvPr/>
        </p:nvCxnSpPr>
        <p:spPr>
          <a:xfrm>
            <a:off x="594597" y="1877954"/>
            <a:ext cx="953048" cy="4318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椭圆 141"/>
          <p:cNvSpPr/>
          <p:nvPr/>
        </p:nvSpPr>
        <p:spPr>
          <a:xfrm rot="4922515">
            <a:off x="415047" y="1564043"/>
            <a:ext cx="315430" cy="31543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椭圆 142"/>
          <p:cNvSpPr/>
          <p:nvPr/>
        </p:nvSpPr>
        <p:spPr>
          <a:xfrm rot="4922515">
            <a:off x="2931230" y="2442689"/>
            <a:ext cx="226310" cy="22631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椭圆 143"/>
          <p:cNvSpPr/>
          <p:nvPr/>
        </p:nvSpPr>
        <p:spPr>
          <a:xfrm rot="4922515">
            <a:off x="1184510" y="943062"/>
            <a:ext cx="315430" cy="31543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437823-2170-BCFB-FE43-1BCDF9DC46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4" y="0"/>
            <a:ext cx="3168981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9EAF730-9BAB-922D-6052-9D46BD9ADB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360" y="13125"/>
            <a:ext cx="3168981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02F5474-D28D-5C1C-FCD6-560245A465F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341" y="-4538"/>
            <a:ext cx="3168981" cy="6858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49600B9-956A-6D20-98E0-5B2445D22A3B}"/>
              </a:ext>
            </a:extLst>
          </p:cNvPr>
          <p:cNvSpPr txBox="1"/>
          <p:nvPr/>
        </p:nvSpPr>
        <p:spPr>
          <a:xfrm>
            <a:off x="9962147" y="2387694"/>
            <a:ext cx="2063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你用它来学习，它能教你许多你想学的；</a:t>
            </a:r>
            <a:endParaRPr lang="en-US" altLang="zh-CN" dirty="0"/>
          </a:p>
          <a:p>
            <a:r>
              <a:rPr lang="zh-CN" altLang="en-US" dirty="0"/>
              <a:t>你用它来摸鱼，它也能给你看很多你想看的。</a:t>
            </a: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11174285">
            <a:off x="2478134" y="365817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576303" y="372476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6996125" y="3868835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4720540" y="4975629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6246397" y="4832135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5600708" y="433276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2608921" y="3801326"/>
            <a:ext cx="937290" cy="12108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4"/>
            <a:endCxn id="10" idx="0"/>
          </p:cNvCxnSpPr>
          <p:nvPr/>
        </p:nvCxnSpPr>
        <p:spPr>
          <a:xfrm flipV="1">
            <a:off x="3589079" y="3950281"/>
            <a:ext cx="88029" cy="10493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3524396" y="499931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3"/>
            <a:endCxn id="49" idx="1"/>
          </p:cNvCxnSpPr>
          <p:nvPr/>
        </p:nvCxnSpPr>
        <p:spPr>
          <a:xfrm flipV="1">
            <a:off x="3777583" y="3333827"/>
            <a:ext cx="1203378" cy="4332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3"/>
            <a:endCxn id="55" idx="7"/>
          </p:cNvCxnSpPr>
          <p:nvPr/>
        </p:nvCxnSpPr>
        <p:spPr>
          <a:xfrm flipV="1">
            <a:off x="4894907" y="4158047"/>
            <a:ext cx="134934" cy="8542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4897735" y="3242736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>
            <a:stCxn id="55" idx="2"/>
            <a:endCxn id="14" idx="6"/>
          </p:cNvCxnSpPr>
          <p:nvPr/>
        </p:nvCxnSpPr>
        <p:spPr>
          <a:xfrm>
            <a:off x="5165977" y="4118336"/>
            <a:ext cx="435207" cy="2861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  <a:endCxn id="14" idx="3"/>
          </p:cNvCxnSpPr>
          <p:nvPr/>
        </p:nvCxnSpPr>
        <p:spPr>
          <a:xfrm flipH="1">
            <a:off x="5743855" y="4065851"/>
            <a:ext cx="1278955" cy="296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5012937" y="4033250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endCxn id="55" idx="3"/>
          </p:cNvCxnSpPr>
          <p:nvPr/>
        </p:nvCxnSpPr>
        <p:spPr>
          <a:xfrm flipH="1">
            <a:off x="5149527" y="3295650"/>
            <a:ext cx="992492" cy="7662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1" idx="6"/>
          </p:cNvCxnSpPr>
          <p:nvPr/>
        </p:nvCxnSpPr>
        <p:spPr>
          <a:xfrm flipH="1" flipV="1">
            <a:off x="6252562" y="3320550"/>
            <a:ext cx="744280" cy="6562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6104356" y="322320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stCxn id="11" idx="0"/>
            <a:endCxn id="13" idx="4"/>
          </p:cNvCxnSpPr>
          <p:nvPr/>
        </p:nvCxnSpPr>
        <p:spPr>
          <a:xfrm flipH="1">
            <a:off x="6371780" y="4110438"/>
            <a:ext cx="732340" cy="7223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4" idx="5"/>
            <a:endCxn id="96" idx="1"/>
          </p:cNvCxnSpPr>
          <p:nvPr/>
        </p:nvCxnSpPr>
        <p:spPr>
          <a:xfrm flipH="1" flipV="1">
            <a:off x="7719890" y="3032972"/>
            <a:ext cx="568233" cy="13952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32" idx="2"/>
            <a:endCxn id="12" idx="6"/>
          </p:cNvCxnSpPr>
          <p:nvPr/>
        </p:nvCxnSpPr>
        <p:spPr>
          <a:xfrm flipV="1">
            <a:off x="3640737" y="5062956"/>
            <a:ext cx="1080383" cy="10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 rot="11174285">
            <a:off x="5772281" y="38794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1174285">
            <a:off x="8260633" y="4412009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8774000" y="5220869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1174285">
            <a:off x="6149326" y="175258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1174285">
            <a:off x="9219352" y="385623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>
            <a:stCxn id="14" idx="7"/>
            <a:endCxn id="12" idx="3"/>
          </p:cNvCxnSpPr>
          <p:nvPr/>
        </p:nvCxnSpPr>
        <p:spPr>
          <a:xfrm flipH="1">
            <a:off x="4894907" y="4463551"/>
            <a:ext cx="723516" cy="5487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49" idx="3"/>
            <a:endCxn id="61" idx="5"/>
          </p:cNvCxnSpPr>
          <p:nvPr/>
        </p:nvCxnSpPr>
        <p:spPr>
          <a:xfrm flipV="1">
            <a:off x="4988826" y="3247900"/>
            <a:ext cx="1157448" cy="139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9" idx="1"/>
            <a:endCxn id="55" idx="5"/>
          </p:cNvCxnSpPr>
          <p:nvPr/>
        </p:nvCxnSpPr>
        <p:spPr>
          <a:xfrm>
            <a:off x="4980961" y="3333827"/>
            <a:ext cx="60673" cy="7163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3"/>
            <a:endCxn id="97" idx="7"/>
          </p:cNvCxnSpPr>
          <p:nvPr/>
        </p:nvCxnSpPr>
        <p:spPr>
          <a:xfrm flipV="1">
            <a:off x="6303874" y="2519859"/>
            <a:ext cx="540013" cy="7452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18" idx="1"/>
            <a:endCxn id="54" idx="4"/>
          </p:cNvCxnSpPr>
          <p:nvPr/>
        </p:nvCxnSpPr>
        <p:spPr>
          <a:xfrm flipH="1">
            <a:off x="8342141" y="2653249"/>
            <a:ext cx="309453" cy="17591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0" idx="0"/>
            <a:endCxn id="57" idx="4"/>
          </p:cNvCxnSpPr>
          <p:nvPr/>
        </p:nvCxnSpPr>
        <p:spPr>
          <a:xfrm flipH="1">
            <a:off x="8880406" y="4016625"/>
            <a:ext cx="410637" cy="12048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57" idx="7"/>
            <a:endCxn id="54" idx="2"/>
          </p:cNvCxnSpPr>
          <p:nvPr/>
        </p:nvCxnSpPr>
        <p:spPr>
          <a:xfrm flipH="1" flipV="1">
            <a:off x="8407236" y="4493517"/>
            <a:ext cx="387903" cy="8834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 rot="11174285">
            <a:off x="2738260" y="1951989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1174285">
            <a:off x="3789202" y="137331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1174285">
            <a:off x="7158527" y="908376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1174285">
            <a:off x="7537599" y="28334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1174285">
            <a:off x="6818979" y="233595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1174285">
            <a:off x="5547942" y="2519998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174285">
            <a:off x="8015271" y="150806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>
            <a:stCxn id="92" idx="1"/>
            <a:endCxn id="112" idx="6"/>
          </p:cNvCxnSpPr>
          <p:nvPr/>
        </p:nvCxnSpPr>
        <p:spPr>
          <a:xfrm>
            <a:off x="2935753" y="2168145"/>
            <a:ext cx="653373" cy="589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94" idx="3"/>
            <a:endCxn id="107" idx="6"/>
          </p:cNvCxnSpPr>
          <p:nvPr/>
        </p:nvCxnSpPr>
        <p:spPr>
          <a:xfrm flipV="1">
            <a:off x="3990482" y="888102"/>
            <a:ext cx="725554" cy="527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stCxn id="96" idx="5"/>
            <a:endCxn id="97" idx="1"/>
          </p:cNvCxnSpPr>
          <p:nvPr/>
        </p:nvCxnSpPr>
        <p:spPr>
          <a:xfrm flipH="1" flipV="1">
            <a:off x="7002880" y="2537238"/>
            <a:ext cx="576637" cy="3209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椭圆 106"/>
          <p:cNvSpPr/>
          <p:nvPr/>
        </p:nvSpPr>
        <p:spPr>
          <a:xfrm rot="11174285">
            <a:off x="4715733" y="842481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>
            <a:stCxn id="109" idx="2"/>
            <a:endCxn id="98" idx="5"/>
          </p:cNvCxnSpPr>
          <p:nvPr/>
        </p:nvCxnSpPr>
        <p:spPr>
          <a:xfrm>
            <a:off x="5232884" y="1999605"/>
            <a:ext cx="345133" cy="5381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 rot="11174285">
            <a:off x="5079844" y="1914519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0" name="直接连接符 109"/>
          <p:cNvCxnSpPr>
            <a:stCxn id="46" idx="0"/>
            <a:endCxn id="109" idx="3"/>
          </p:cNvCxnSpPr>
          <p:nvPr/>
        </p:nvCxnSpPr>
        <p:spPr>
          <a:xfrm flipH="1">
            <a:off x="5216434" y="613459"/>
            <a:ext cx="656652" cy="132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95" idx="6"/>
            <a:endCxn id="46" idx="2"/>
          </p:cNvCxnSpPr>
          <p:nvPr/>
        </p:nvCxnSpPr>
        <p:spPr>
          <a:xfrm flipH="1" flipV="1">
            <a:off x="5997799" y="513324"/>
            <a:ext cx="1161488" cy="5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rot="11174285">
            <a:off x="3588462" y="265750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stCxn id="95" idx="0"/>
            <a:endCxn id="97" idx="4"/>
          </p:cNvCxnSpPr>
          <p:nvPr/>
        </p:nvCxnSpPr>
        <p:spPr>
          <a:xfrm flipH="1">
            <a:off x="6944362" y="1164410"/>
            <a:ext cx="328610" cy="11722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99" idx="4"/>
            <a:endCxn id="95" idx="2"/>
          </p:cNvCxnSpPr>
          <p:nvPr/>
        </p:nvCxnSpPr>
        <p:spPr>
          <a:xfrm flipH="1" flipV="1">
            <a:off x="7414561" y="1050725"/>
            <a:ext cx="726093" cy="458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92" idx="4"/>
            <a:endCxn id="94" idx="7"/>
          </p:cNvCxnSpPr>
          <p:nvPr/>
        </p:nvCxnSpPr>
        <p:spPr>
          <a:xfrm flipV="1">
            <a:off x="2872910" y="1557215"/>
            <a:ext cx="941200" cy="3954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椭圆 115"/>
          <p:cNvSpPr/>
          <p:nvPr/>
        </p:nvSpPr>
        <p:spPr>
          <a:xfrm rot="11174285">
            <a:off x="3884421" y="600253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1174285">
            <a:off x="8532046" y="2522403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1174285">
            <a:off x="7357670" y="602477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1174285">
            <a:off x="9156635" y="1770386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2" name="直接连接符 121"/>
          <p:cNvCxnSpPr>
            <a:stCxn id="98" idx="2"/>
            <a:endCxn id="61" idx="4"/>
          </p:cNvCxnSpPr>
          <p:nvPr/>
        </p:nvCxnSpPr>
        <p:spPr>
          <a:xfrm>
            <a:off x="5708328" y="2609169"/>
            <a:ext cx="520313" cy="6147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46" idx="6"/>
            <a:endCxn id="107" idx="3"/>
          </p:cNvCxnSpPr>
          <p:nvPr/>
        </p:nvCxnSpPr>
        <p:spPr>
          <a:xfrm flipH="1">
            <a:off x="4806824" y="488746"/>
            <a:ext cx="966127" cy="3728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07" idx="1"/>
            <a:endCxn id="109" idx="5"/>
          </p:cNvCxnSpPr>
          <p:nvPr/>
        </p:nvCxnSpPr>
        <p:spPr>
          <a:xfrm>
            <a:off x="4798959" y="933572"/>
            <a:ext cx="309582" cy="997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125"/>
          <p:cNvCxnSpPr>
            <a:stCxn id="99" idx="3"/>
            <a:endCxn id="121" idx="5"/>
          </p:cNvCxnSpPr>
          <p:nvPr/>
        </p:nvCxnSpPr>
        <p:spPr>
          <a:xfrm>
            <a:off x="8216551" y="1550355"/>
            <a:ext cx="970159" cy="2377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>
            <a:stCxn id="118" idx="3"/>
            <a:endCxn id="121" idx="7"/>
          </p:cNvCxnSpPr>
          <p:nvPr/>
        </p:nvCxnSpPr>
        <p:spPr>
          <a:xfrm flipV="1">
            <a:off x="8662892" y="1901173"/>
            <a:ext cx="511458" cy="648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stCxn id="99" idx="0"/>
            <a:endCxn id="118" idx="4"/>
          </p:cNvCxnSpPr>
          <p:nvPr/>
        </p:nvCxnSpPr>
        <p:spPr>
          <a:xfrm>
            <a:off x="8116076" y="1733586"/>
            <a:ext cx="497478" cy="7892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>
            <a:stCxn id="60" idx="7"/>
            <a:endCxn id="54" idx="3"/>
          </p:cNvCxnSpPr>
          <p:nvPr/>
        </p:nvCxnSpPr>
        <p:spPr>
          <a:xfrm flipH="1">
            <a:off x="8391479" y="3987026"/>
            <a:ext cx="845588" cy="45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椭圆 174"/>
          <p:cNvSpPr/>
          <p:nvPr/>
        </p:nvSpPr>
        <p:spPr>
          <a:xfrm rot="11174285">
            <a:off x="5576810" y="59902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1174285">
            <a:off x="7638830" y="5291897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>
            <a:stCxn id="116" idx="2"/>
            <a:endCxn id="175" idx="6"/>
          </p:cNvCxnSpPr>
          <p:nvPr/>
        </p:nvCxnSpPr>
        <p:spPr>
          <a:xfrm flipV="1">
            <a:off x="4109939" y="6090177"/>
            <a:ext cx="1467535" cy="377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>
            <a:stCxn id="116" idx="4"/>
            <a:endCxn id="12" idx="7"/>
          </p:cNvCxnSpPr>
          <p:nvPr/>
        </p:nvCxnSpPr>
        <p:spPr>
          <a:xfrm flipV="1">
            <a:off x="4009804" y="5134941"/>
            <a:ext cx="732315" cy="8682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>
            <a:stCxn id="116" idx="5"/>
            <a:endCxn id="32" idx="1"/>
          </p:cNvCxnSpPr>
          <p:nvPr/>
        </p:nvCxnSpPr>
        <p:spPr>
          <a:xfrm flipH="1" flipV="1">
            <a:off x="3619267" y="5103147"/>
            <a:ext cx="307441" cy="924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连接符 220"/>
          <p:cNvCxnSpPr>
            <a:stCxn id="11" idx="1"/>
            <a:endCxn id="176" idx="4"/>
          </p:cNvCxnSpPr>
          <p:nvPr/>
        </p:nvCxnSpPr>
        <p:spPr>
          <a:xfrm>
            <a:off x="7193141" y="4084470"/>
            <a:ext cx="534860" cy="12079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stCxn id="11" idx="2"/>
            <a:endCxn id="54" idx="6"/>
          </p:cNvCxnSpPr>
          <p:nvPr/>
        </p:nvCxnSpPr>
        <p:spPr>
          <a:xfrm>
            <a:off x="7237728" y="4003160"/>
            <a:ext cx="1023340" cy="47437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>
            <a:stCxn id="54" idx="7"/>
            <a:endCxn id="176" idx="3"/>
          </p:cNvCxnSpPr>
          <p:nvPr/>
        </p:nvCxnSpPr>
        <p:spPr>
          <a:xfrm flipH="1">
            <a:off x="7781977" y="4531557"/>
            <a:ext cx="494848" cy="7904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>
            <a:stCxn id="57" idx="7"/>
            <a:endCxn id="176" idx="2"/>
          </p:cNvCxnSpPr>
          <p:nvPr/>
        </p:nvCxnSpPr>
        <p:spPr>
          <a:xfrm flipH="1">
            <a:off x="7799216" y="5376936"/>
            <a:ext cx="995923" cy="4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>
            <a:stCxn id="120" idx="4"/>
            <a:endCxn id="176" idx="1"/>
          </p:cNvCxnSpPr>
          <p:nvPr/>
        </p:nvCxnSpPr>
        <p:spPr>
          <a:xfrm flipV="1">
            <a:off x="7481955" y="5435044"/>
            <a:ext cx="287662" cy="5903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/>
          <p:cNvCxnSpPr>
            <a:stCxn id="14" idx="1"/>
            <a:endCxn id="13" idx="5"/>
          </p:cNvCxnSpPr>
          <p:nvPr/>
        </p:nvCxnSpPr>
        <p:spPr>
          <a:xfrm>
            <a:off x="5731495" y="4475911"/>
            <a:ext cx="557189" cy="381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stCxn id="12" idx="2"/>
            <a:endCxn id="13" idx="6"/>
          </p:cNvCxnSpPr>
          <p:nvPr/>
        </p:nvCxnSpPr>
        <p:spPr>
          <a:xfrm flipV="1">
            <a:off x="4915906" y="4932940"/>
            <a:ext cx="1331161" cy="1513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>
            <a:stCxn id="362" idx="4"/>
            <a:endCxn id="13" idx="0"/>
          </p:cNvCxnSpPr>
          <p:nvPr/>
        </p:nvCxnSpPr>
        <p:spPr>
          <a:xfrm flipH="1" flipV="1">
            <a:off x="6347202" y="5057653"/>
            <a:ext cx="251451" cy="606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>
            <a:stCxn id="362" idx="2"/>
            <a:endCxn id="176" idx="7"/>
          </p:cNvCxnSpPr>
          <p:nvPr/>
        </p:nvCxnSpPr>
        <p:spPr>
          <a:xfrm flipV="1">
            <a:off x="6643971" y="5422684"/>
            <a:ext cx="1012574" cy="29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>
            <a:stCxn id="13" idx="1"/>
            <a:endCxn id="176" idx="6"/>
          </p:cNvCxnSpPr>
          <p:nvPr/>
        </p:nvCxnSpPr>
        <p:spPr>
          <a:xfrm>
            <a:off x="6430298" y="5033415"/>
            <a:ext cx="1209008" cy="3301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>
            <a:stCxn id="175" idx="6"/>
            <a:endCxn id="12" idx="1"/>
          </p:cNvCxnSpPr>
          <p:nvPr/>
        </p:nvCxnSpPr>
        <p:spPr>
          <a:xfrm flipH="1" flipV="1">
            <a:off x="4879852" y="5149996"/>
            <a:ext cx="697622" cy="9401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>
            <a:stCxn id="10" idx="2"/>
            <a:endCxn id="55" idx="6"/>
          </p:cNvCxnSpPr>
          <p:nvPr/>
        </p:nvCxnSpPr>
        <p:spPr>
          <a:xfrm>
            <a:off x="3801821" y="3850146"/>
            <a:ext cx="1211570" cy="2515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>
            <a:stCxn id="8" idx="3"/>
            <a:endCxn id="10" idx="6"/>
          </p:cNvCxnSpPr>
          <p:nvPr/>
        </p:nvCxnSpPr>
        <p:spPr>
          <a:xfrm>
            <a:off x="2621281" y="3688254"/>
            <a:ext cx="955692" cy="1373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连接符 281"/>
          <p:cNvCxnSpPr>
            <a:stCxn id="112" idx="0"/>
            <a:endCxn id="10" idx="4"/>
          </p:cNvCxnSpPr>
          <p:nvPr/>
        </p:nvCxnSpPr>
        <p:spPr>
          <a:xfrm>
            <a:off x="3688385" y="2881053"/>
            <a:ext cx="13301" cy="8443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连接符 284"/>
          <p:cNvCxnSpPr>
            <a:stCxn id="112" idx="1"/>
            <a:endCxn id="49" idx="5"/>
          </p:cNvCxnSpPr>
          <p:nvPr/>
        </p:nvCxnSpPr>
        <p:spPr>
          <a:xfrm>
            <a:off x="3770753" y="2857026"/>
            <a:ext cx="1146120" cy="3969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/>
          <p:cNvCxnSpPr>
            <a:stCxn id="94" idx="1"/>
            <a:endCxn id="112" idx="4"/>
          </p:cNvCxnSpPr>
          <p:nvPr/>
        </p:nvCxnSpPr>
        <p:spPr>
          <a:xfrm flipH="1">
            <a:off x="3712747" y="1574594"/>
            <a:ext cx="260356" cy="10835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直接连接符 288"/>
          <p:cNvCxnSpPr>
            <a:stCxn id="94" idx="1"/>
            <a:endCxn id="109" idx="0"/>
          </p:cNvCxnSpPr>
          <p:nvPr/>
        </p:nvCxnSpPr>
        <p:spPr>
          <a:xfrm>
            <a:off x="3973103" y="1574594"/>
            <a:ext cx="1175149" cy="4929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>
            <a:stCxn id="8" idx="3"/>
            <a:endCxn id="112" idx="6"/>
          </p:cNvCxnSpPr>
          <p:nvPr/>
        </p:nvCxnSpPr>
        <p:spPr>
          <a:xfrm flipV="1">
            <a:off x="2621281" y="2757431"/>
            <a:ext cx="967845" cy="9308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连接符 297"/>
          <p:cNvCxnSpPr>
            <a:stCxn id="112" idx="2"/>
            <a:endCxn id="109" idx="0"/>
          </p:cNvCxnSpPr>
          <p:nvPr/>
        </p:nvCxnSpPr>
        <p:spPr>
          <a:xfrm flipV="1">
            <a:off x="3812007" y="2067559"/>
            <a:ext cx="1336245" cy="7142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连接符 300"/>
          <p:cNvCxnSpPr>
            <a:stCxn id="112" idx="2"/>
            <a:endCxn id="98" idx="7"/>
          </p:cNvCxnSpPr>
          <p:nvPr/>
        </p:nvCxnSpPr>
        <p:spPr>
          <a:xfrm flipV="1">
            <a:off x="3812007" y="2650785"/>
            <a:ext cx="1753650" cy="1310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连接符 303"/>
          <p:cNvCxnSpPr>
            <a:stCxn id="49" idx="3"/>
            <a:endCxn id="98" idx="0"/>
          </p:cNvCxnSpPr>
          <p:nvPr/>
        </p:nvCxnSpPr>
        <p:spPr>
          <a:xfrm flipV="1">
            <a:off x="4988826" y="2680384"/>
            <a:ext cx="630807" cy="5814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连接符 306"/>
          <p:cNvCxnSpPr>
            <a:stCxn id="95" idx="7"/>
            <a:endCxn id="59" idx="3"/>
          </p:cNvCxnSpPr>
          <p:nvPr/>
        </p:nvCxnSpPr>
        <p:spPr>
          <a:xfrm flipH="1">
            <a:off x="6348844" y="1117160"/>
            <a:ext cx="837962" cy="6773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>
            <a:stCxn id="46" idx="1"/>
            <a:endCxn id="59" idx="5"/>
          </p:cNvCxnSpPr>
          <p:nvPr/>
        </p:nvCxnSpPr>
        <p:spPr>
          <a:xfrm>
            <a:off x="5956182" y="589221"/>
            <a:ext cx="235062" cy="11880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连接符 312"/>
          <p:cNvCxnSpPr>
            <a:stCxn id="109" idx="2"/>
            <a:endCxn id="59" idx="7"/>
          </p:cNvCxnSpPr>
          <p:nvPr/>
        </p:nvCxnSpPr>
        <p:spPr>
          <a:xfrm flipV="1">
            <a:off x="5232884" y="1934874"/>
            <a:ext cx="941133" cy="647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连接符 315"/>
          <p:cNvCxnSpPr>
            <a:stCxn id="98" idx="2"/>
            <a:endCxn id="97" idx="6"/>
          </p:cNvCxnSpPr>
          <p:nvPr/>
        </p:nvCxnSpPr>
        <p:spPr>
          <a:xfrm flipV="1">
            <a:off x="5708328" y="2436763"/>
            <a:ext cx="1111321" cy="1724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连接符 317"/>
          <p:cNvCxnSpPr>
            <a:stCxn id="98" idx="3"/>
            <a:endCxn id="59" idx="0"/>
          </p:cNvCxnSpPr>
          <p:nvPr/>
        </p:nvCxnSpPr>
        <p:spPr>
          <a:xfrm flipV="1">
            <a:off x="5691089" y="1976128"/>
            <a:ext cx="558160" cy="57394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连接符 320"/>
          <p:cNvCxnSpPr>
            <a:stCxn id="97" idx="5"/>
            <a:endCxn id="59" idx="1"/>
          </p:cNvCxnSpPr>
          <p:nvPr/>
        </p:nvCxnSpPr>
        <p:spPr>
          <a:xfrm flipH="1" flipV="1">
            <a:off x="6331617" y="1952101"/>
            <a:ext cx="529649" cy="4087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连接符 323"/>
          <p:cNvCxnSpPr>
            <a:stCxn id="99" idx="7"/>
            <a:endCxn id="97" idx="3"/>
          </p:cNvCxnSpPr>
          <p:nvPr/>
        </p:nvCxnSpPr>
        <p:spPr>
          <a:xfrm flipH="1">
            <a:off x="7020259" y="1691969"/>
            <a:ext cx="1019920" cy="6862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接连接符 326"/>
          <p:cNvCxnSpPr>
            <a:stCxn id="118" idx="6"/>
            <a:endCxn id="96" idx="3"/>
          </p:cNvCxnSpPr>
          <p:nvPr/>
        </p:nvCxnSpPr>
        <p:spPr>
          <a:xfrm flipH="1">
            <a:off x="7737117" y="2587933"/>
            <a:ext cx="795364" cy="2874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连接符 329"/>
          <p:cNvCxnSpPr>
            <a:stCxn id="99" idx="0"/>
            <a:endCxn id="96" idx="4"/>
          </p:cNvCxnSpPr>
          <p:nvPr/>
        </p:nvCxnSpPr>
        <p:spPr>
          <a:xfrm flipH="1">
            <a:off x="7661884" y="1733586"/>
            <a:ext cx="454192" cy="11005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 334"/>
          <p:cNvCxnSpPr>
            <a:endCxn id="11" idx="4"/>
          </p:cNvCxnSpPr>
          <p:nvPr/>
        </p:nvCxnSpPr>
        <p:spPr>
          <a:xfrm flipH="1">
            <a:off x="7130450" y="3027127"/>
            <a:ext cx="461520" cy="84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61" idx="2"/>
            <a:endCxn id="96" idx="6"/>
          </p:cNvCxnSpPr>
          <p:nvPr/>
        </p:nvCxnSpPr>
        <p:spPr>
          <a:xfrm flipV="1">
            <a:off x="6327901" y="2933377"/>
            <a:ext cx="1210362" cy="414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椭圆 361"/>
          <p:cNvSpPr/>
          <p:nvPr/>
        </p:nvSpPr>
        <p:spPr>
          <a:xfrm rot="11174285">
            <a:off x="6541910" y="5663467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4" name="直接连接符 363"/>
          <p:cNvCxnSpPr>
            <a:stCxn id="175" idx="4"/>
            <a:endCxn id="13" idx="7"/>
          </p:cNvCxnSpPr>
          <p:nvPr/>
        </p:nvCxnSpPr>
        <p:spPr>
          <a:xfrm flipV="1">
            <a:off x="5701095" y="5016036"/>
            <a:ext cx="570210" cy="9748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>
            <a:stCxn id="175" idx="2"/>
            <a:endCxn id="362" idx="0"/>
          </p:cNvCxnSpPr>
          <p:nvPr/>
        </p:nvCxnSpPr>
        <p:spPr>
          <a:xfrm flipV="1">
            <a:off x="5800355" y="5765528"/>
            <a:ext cx="787176" cy="349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接连接符 370"/>
          <p:cNvCxnSpPr>
            <a:stCxn id="362" idx="1"/>
            <a:endCxn id="120" idx="6"/>
          </p:cNvCxnSpPr>
          <p:nvPr/>
        </p:nvCxnSpPr>
        <p:spPr>
          <a:xfrm>
            <a:off x="6625136" y="5754558"/>
            <a:ext cx="733198" cy="3701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55" idx="6"/>
            <a:endCxn id="32" idx="2"/>
          </p:cNvCxnSpPr>
          <p:nvPr/>
        </p:nvCxnSpPr>
        <p:spPr>
          <a:xfrm flipH="1">
            <a:off x="3640737" y="4101658"/>
            <a:ext cx="1372654" cy="9623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1" name="直接连接符 620"/>
          <p:cNvCxnSpPr>
            <a:stCxn id="118" idx="2"/>
            <a:endCxn id="60" idx="5"/>
          </p:cNvCxnSpPr>
          <p:nvPr/>
        </p:nvCxnSpPr>
        <p:spPr>
          <a:xfrm>
            <a:off x="8678649" y="2603911"/>
            <a:ext cx="570778" cy="12700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1" name="椭圆 670"/>
          <p:cNvSpPr/>
          <p:nvPr/>
        </p:nvSpPr>
        <p:spPr>
          <a:xfrm>
            <a:off x="4780844" y="2224637"/>
            <a:ext cx="2630311" cy="26303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dirty="0">
                <a:latin typeface="24 LED" panose="020B0603050302020204" pitchFamily="34" charset="0"/>
              </a:rPr>
              <a:t>4</a:t>
            </a:r>
            <a:endParaRPr lang="zh-CN" altLang="en-US" sz="12000" dirty="0">
              <a:latin typeface="24 LED" panose="020B06030503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2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6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2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3" dur="2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4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2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0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2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6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8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5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6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2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4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2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2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8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3"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4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0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6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2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7" dur="2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8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9" dur="2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0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6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1" dur="2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2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3" dur="2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4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0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2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2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7" dur="2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8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4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2" grpId="0" animBg="1"/>
      <p:bldP spid="49" grpId="0" animBg="1"/>
      <p:bldP spid="55" grpId="0" animBg="1"/>
      <p:bldP spid="61" grpId="0" animBg="1"/>
      <p:bldP spid="46" grpId="0" animBg="1"/>
      <p:bldP spid="54" grpId="0" animBg="1"/>
      <p:bldP spid="57" grpId="0" animBg="1"/>
      <p:bldP spid="59" grpId="0" animBg="1"/>
      <p:bldP spid="60" grpId="0" animBg="1"/>
      <p:bldP spid="92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7" grpId="0" animBg="1"/>
      <p:bldP spid="109" grpId="0" animBg="1"/>
      <p:bldP spid="112" grpId="0" animBg="1"/>
      <p:bldP spid="116" grpId="0" animBg="1"/>
      <p:bldP spid="118" grpId="0" animBg="1"/>
      <p:bldP spid="120" grpId="0" animBg="1"/>
      <p:bldP spid="121" grpId="0" animBg="1"/>
      <p:bldP spid="175" grpId="0" animBg="1"/>
      <p:bldP spid="176" grpId="0" animBg="1"/>
      <p:bldP spid="362" grpId="0" animBg="1"/>
      <p:bldP spid="67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>
            <a:stCxn id="70" idx="1"/>
          </p:cNvCxnSpPr>
          <p:nvPr/>
        </p:nvCxnSpPr>
        <p:spPr>
          <a:xfrm rot="5400000" flipH="1" flipV="1">
            <a:off x="5990181" y="2867135"/>
            <a:ext cx="38392" cy="680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rot="5400000" flipH="1" flipV="1">
            <a:off x="8570027" y="5808804"/>
            <a:ext cx="637852" cy="54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46" idx="5"/>
          </p:cNvCxnSpPr>
          <p:nvPr/>
        </p:nvCxnSpPr>
        <p:spPr>
          <a:xfrm rot="5400000">
            <a:off x="6251441" y="5050409"/>
            <a:ext cx="310223" cy="702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rot="5400000" flipH="1">
            <a:off x="5820996" y="4142946"/>
            <a:ext cx="912555" cy="10600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5400000">
            <a:off x="6586375" y="4842958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endCxn id="24" idx="0"/>
          </p:cNvCxnSpPr>
          <p:nvPr/>
        </p:nvCxnSpPr>
        <p:spPr>
          <a:xfrm rot="5400000" flipH="1">
            <a:off x="6606004" y="3128651"/>
            <a:ext cx="476888" cy="6926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endCxn id="26" idx="7"/>
          </p:cNvCxnSpPr>
          <p:nvPr/>
        </p:nvCxnSpPr>
        <p:spPr>
          <a:xfrm rot="5400000" flipH="1">
            <a:off x="6167186" y="3876801"/>
            <a:ext cx="292364" cy="1055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rot="5400000" flipH="1">
            <a:off x="5931133" y="3640747"/>
            <a:ext cx="1376903" cy="5303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rot="5400000">
            <a:off x="5578299" y="3361121"/>
            <a:ext cx="938784" cy="7277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 rot="5400000">
            <a:off x="6318753" y="3146815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rot="5400000">
            <a:off x="6747554" y="4438118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rot="5400000">
            <a:off x="5663527" y="4136683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endCxn id="25" idx="1"/>
          </p:cNvCxnSpPr>
          <p:nvPr/>
        </p:nvCxnSpPr>
        <p:spPr>
          <a:xfrm rot="5400000">
            <a:off x="6687820" y="4001299"/>
            <a:ext cx="746588" cy="200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 rot="5400000">
            <a:off x="7072018" y="364170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>
            <a:endCxn id="26" idx="5"/>
          </p:cNvCxnSpPr>
          <p:nvPr/>
        </p:nvCxnSpPr>
        <p:spPr>
          <a:xfrm rot="5400000" flipH="1">
            <a:off x="5220594" y="4722418"/>
            <a:ext cx="1283630" cy="3559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rot="5400000" flipH="1" flipV="1">
            <a:off x="5323836" y="5624044"/>
            <a:ext cx="767432" cy="661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rot="5400000" flipV="1">
            <a:off x="6630314" y="5084998"/>
            <a:ext cx="235974" cy="1356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stCxn id="28" idx="7"/>
          </p:cNvCxnSpPr>
          <p:nvPr/>
        </p:nvCxnSpPr>
        <p:spPr>
          <a:xfrm rot="5400000" flipV="1">
            <a:off x="7105017" y="3872857"/>
            <a:ext cx="929603" cy="7314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>
            <a:stCxn id="25" idx="0"/>
          </p:cNvCxnSpPr>
          <p:nvPr/>
        </p:nvCxnSpPr>
        <p:spPr>
          <a:xfrm rot="5400000" flipV="1">
            <a:off x="7405969" y="4154757"/>
            <a:ext cx="140248" cy="957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rot="5400000" flipV="1">
            <a:off x="8035711" y="4517799"/>
            <a:ext cx="296197" cy="6083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rot="5400000" flipH="1" flipV="1">
            <a:off x="7141283" y="4413025"/>
            <a:ext cx="484854" cy="1065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endCxn id="45" idx="3"/>
          </p:cNvCxnSpPr>
          <p:nvPr/>
        </p:nvCxnSpPr>
        <p:spPr>
          <a:xfrm rot="5400000" flipV="1">
            <a:off x="8400887" y="5009874"/>
            <a:ext cx="747099" cy="6085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45" idx="7"/>
          </p:cNvCxnSpPr>
          <p:nvPr/>
        </p:nvCxnSpPr>
        <p:spPr>
          <a:xfrm rot="5400000" flipV="1">
            <a:off x="9078498" y="5941586"/>
            <a:ext cx="508098" cy="2539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43" idx="0"/>
          </p:cNvCxnSpPr>
          <p:nvPr/>
        </p:nvCxnSpPr>
        <p:spPr>
          <a:xfrm rot="5400000" flipH="1" flipV="1">
            <a:off x="8725767" y="5376070"/>
            <a:ext cx="34865" cy="7468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rot="5400000" flipH="1" flipV="1">
            <a:off x="8011746" y="5312984"/>
            <a:ext cx="800100" cy="190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46" idx="7"/>
          </p:cNvCxnSpPr>
          <p:nvPr/>
        </p:nvCxnSpPr>
        <p:spPr>
          <a:xfrm rot="5400000" flipV="1">
            <a:off x="7367532" y="4764020"/>
            <a:ext cx="523460" cy="1488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rot="5400000" flipV="1">
            <a:off x="7640271" y="5055809"/>
            <a:ext cx="95250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椭圆 41"/>
          <p:cNvSpPr/>
          <p:nvPr/>
        </p:nvSpPr>
        <p:spPr>
          <a:xfrm rot="5400000">
            <a:off x="7835227" y="4651033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 rot="5400000">
            <a:off x="8215018" y="5689581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 rot="5400000">
            <a:off x="8414430" y="4914368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 rot="5400000">
            <a:off x="9052428" y="5661415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5400000">
            <a:off x="6731708" y="5093603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7" name="直接连接符 46"/>
          <p:cNvCxnSpPr/>
          <p:nvPr/>
        </p:nvCxnSpPr>
        <p:spPr>
          <a:xfrm rot="5400000" flipH="1" flipV="1">
            <a:off x="9031374" y="5973383"/>
            <a:ext cx="14514" cy="8418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43" idx="6"/>
          </p:cNvCxnSpPr>
          <p:nvPr/>
        </p:nvCxnSpPr>
        <p:spPr>
          <a:xfrm rot="5400000" flipV="1">
            <a:off x="8177726" y="5958976"/>
            <a:ext cx="554650" cy="3253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rot="5400000" flipH="1" flipV="1">
            <a:off x="8231793" y="6451062"/>
            <a:ext cx="438019" cy="3338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endCxn id="43" idx="6"/>
          </p:cNvCxnSpPr>
          <p:nvPr/>
        </p:nvCxnSpPr>
        <p:spPr>
          <a:xfrm rot="5400000" flipH="1" flipV="1">
            <a:off x="7777289" y="6321887"/>
            <a:ext cx="992667" cy="3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endCxn id="43" idx="4"/>
          </p:cNvCxnSpPr>
          <p:nvPr/>
        </p:nvCxnSpPr>
        <p:spPr>
          <a:xfrm rot="5400000" flipH="1" flipV="1">
            <a:off x="7743464" y="5436516"/>
            <a:ext cx="141121" cy="8019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rot="5400000" flipV="1">
            <a:off x="7333203" y="5987899"/>
            <a:ext cx="986971" cy="711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rot="5400000">
            <a:off x="6999374" y="5958870"/>
            <a:ext cx="566057" cy="3773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rot="5400000" flipH="1">
            <a:off x="7151775" y="6430584"/>
            <a:ext cx="362856" cy="4499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rot="5400000">
            <a:off x="6476860" y="6220127"/>
            <a:ext cx="377371" cy="8563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rot="5400000" flipH="1">
            <a:off x="6629259" y="6024184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rot="5400000" flipH="1">
            <a:off x="5889032" y="5719385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rot="5400000">
            <a:off x="5736632" y="5842756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rot="5400000">
            <a:off x="6745373" y="5559727"/>
            <a:ext cx="275773" cy="10305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73" idx="3"/>
            <a:endCxn id="46" idx="7"/>
          </p:cNvCxnSpPr>
          <p:nvPr/>
        </p:nvCxnSpPr>
        <p:spPr>
          <a:xfrm rot="5400000" flipH="1">
            <a:off x="6841132" y="5290420"/>
            <a:ext cx="614743" cy="527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26" idx="3"/>
          </p:cNvCxnSpPr>
          <p:nvPr/>
        </p:nvCxnSpPr>
        <p:spPr>
          <a:xfrm rot="5400000" flipH="1">
            <a:off x="5254087" y="3727243"/>
            <a:ext cx="844862" cy="158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71" idx="1"/>
          </p:cNvCxnSpPr>
          <p:nvPr/>
        </p:nvCxnSpPr>
        <p:spPr>
          <a:xfrm rot="5400000" flipH="1" flipV="1">
            <a:off x="5025253" y="2923502"/>
            <a:ext cx="311261" cy="9754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26" idx="4"/>
          </p:cNvCxnSpPr>
          <p:nvPr/>
        </p:nvCxnSpPr>
        <p:spPr>
          <a:xfrm rot="5400000" flipV="1">
            <a:off x="4837386" y="3381943"/>
            <a:ext cx="571500" cy="1080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endCxn id="26" idx="4"/>
          </p:cNvCxnSpPr>
          <p:nvPr/>
        </p:nvCxnSpPr>
        <p:spPr>
          <a:xfrm rot="5400000" flipH="1" flipV="1">
            <a:off x="5046936" y="4201093"/>
            <a:ext cx="609600" cy="6235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rot="5400000" flipV="1">
            <a:off x="5152504" y="4724176"/>
            <a:ext cx="742950" cy="9680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 rot="5400000" flipH="1">
            <a:off x="4268420" y="4046158"/>
            <a:ext cx="1143000" cy="40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74" idx="3"/>
          </p:cNvCxnSpPr>
          <p:nvPr/>
        </p:nvCxnSpPr>
        <p:spPr>
          <a:xfrm rot="5400000" flipV="1">
            <a:off x="4693729" y="5747817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 rot="5400000">
            <a:off x="4468445" y="5217733"/>
            <a:ext cx="895350" cy="2476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 rot="5400000">
            <a:off x="5259021" y="5170109"/>
            <a:ext cx="152400" cy="1047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 rot="5400000">
            <a:off x="5455783" y="3189889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 rot="5400000">
            <a:off x="4540051" y="3540574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 rot="5400000">
            <a:off x="7035127" y="6419508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 rot="5400000">
            <a:off x="7389518" y="583880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 rot="5400000">
            <a:off x="4684418" y="571180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 rot="5400000">
            <a:off x="5282527" y="6317908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 rot="5400000">
            <a:off x="4933810" y="4766884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 rot="5400000">
            <a:off x="6201864" y="6148931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 rot="5400000">
            <a:off x="5868738" y="5505385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9" name="直接连接符 78"/>
          <p:cNvCxnSpPr>
            <a:endCxn id="74" idx="4"/>
          </p:cNvCxnSpPr>
          <p:nvPr/>
        </p:nvCxnSpPr>
        <p:spPr>
          <a:xfrm rot="5400000" flipV="1">
            <a:off x="4072430" y="5177186"/>
            <a:ext cx="590490" cy="6334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endCxn id="76" idx="4"/>
          </p:cNvCxnSpPr>
          <p:nvPr/>
        </p:nvCxnSpPr>
        <p:spPr>
          <a:xfrm rot="5400000" flipH="1" flipV="1">
            <a:off x="4329621" y="4575445"/>
            <a:ext cx="325501" cy="882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71" idx="6"/>
          </p:cNvCxnSpPr>
          <p:nvPr/>
        </p:nvCxnSpPr>
        <p:spPr>
          <a:xfrm rot="5400000">
            <a:off x="3600981" y="4169918"/>
            <a:ext cx="1478718" cy="578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71" idx="4"/>
          </p:cNvCxnSpPr>
          <p:nvPr/>
        </p:nvCxnSpPr>
        <p:spPr>
          <a:xfrm rot="5400000">
            <a:off x="3653366" y="3549999"/>
            <a:ext cx="806414" cy="9669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endCxn id="108" idx="7"/>
          </p:cNvCxnSpPr>
          <p:nvPr/>
        </p:nvCxnSpPr>
        <p:spPr>
          <a:xfrm rot="5400000" flipH="1">
            <a:off x="3463246" y="4610997"/>
            <a:ext cx="682937" cy="4924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74" idx="5"/>
          </p:cNvCxnSpPr>
          <p:nvPr/>
        </p:nvCxnSpPr>
        <p:spPr>
          <a:xfrm rot="5400000">
            <a:off x="3967386" y="5335291"/>
            <a:ext cx="231103" cy="1248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rot="5400000">
            <a:off x="3354814" y="5359815"/>
            <a:ext cx="762000" cy="6302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74" idx="6"/>
          </p:cNvCxnSpPr>
          <p:nvPr/>
        </p:nvCxnSpPr>
        <p:spPr>
          <a:xfrm rot="5400000">
            <a:off x="4167995" y="6243193"/>
            <a:ext cx="970442" cy="217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75" idx="5"/>
          </p:cNvCxnSpPr>
          <p:nvPr/>
        </p:nvCxnSpPr>
        <p:spPr>
          <a:xfrm rot="5400000">
            <a:off x="4696874" y="6230418"/>
            <a:ext cx="397187" cy="8159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77" idx="6"/>
          </p:cNvCxnSpPr>
          <p:nvPr/>
        </p:nvCxnSpPr>
        <p:spPr>
          <a:xfrm rot="5400000">
            <a:off x="5997805" y="6507907"/>
            <a:ext cx="438017" cy="2201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>
            <a:stCxn id="75" idx="7"/>
          </p:cNvCxnSpPr>
          <p:nvPr/>
        </p:nvCxnSpPr>
        <p:spPr>
          <a:xfrm rot="5400000" flipV="1">
            <a:off x="5556986" y="6287226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74" idx="6"/>
          </p:cNvCxnSpPr>
          <p:nvPr/>
        </p:nvCxnSpPr>
        <p:spPr>
          <a:xfrm rot="5400000">
            <a:off x="4121163" y="5796311"/>
            <a:ext cx="570392" cy="710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 rot="5400000" flipV="1">
            <a:off x="3592939" y="5978940"/>
            <a:ext cx="342900" cy="5730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 rot="5400000" flipV="1">
            <a:off x="4107289" y="6380577"/>
            <a:ext cx="400050" cy="5127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连接符 92"/>
          <p:cNvCxnSpPr/>
          <p:nvPr/>
        </p:nvCxnSpPr>
        <p:spPr>
          <a:xfrm rot="5400000">
            <a:off x="3469114" y="4769265"/>
            <a:ext cx="11430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/>
          <p:nvPr/>
        </p:nvCxnSpPr>
        <p:spPr>
          <a:xfrm rot="5400000" flipH="1">
            <a:off x="2915871" y="3817559"/>
            <a:ext cx="323850" cy="952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71" idx="3"/>
          </p:cNvCxnSpPr>
          <p:nvPr/>
        </p:nvCxnSpPr>
        <p:spPr>
          <a:xfrm rot="5400000">
            <a:off x="3310939" y="2857451"/>
            <a:ext cx="545989" cy="19647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rot="5400000" flipH="1">
            <a:off x="2239596" y="4531934"/>
            <a:ext cx="11239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 rot="5400000" flipH="1" flipV="1">
            <a:off x="2858721" y="4617659"/>
            <a:ext cx="838200" cy="514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 rot="5400000" flipH="1">
            <a:off x="2844433" y="5517771"/>
            <a:ext cx="723900" cy="35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/>
          <p:nvPr/>
        </p:nvCxnSpPr>
        <p:spPr>
          <a:xfrm rot="5400000">
            <a:off x="3459589" y="5978940"/>
            <a:ext cx="13335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rot="5400000">
            <a:off x="2944446" y="6113084"/>
            <a:ext cx="4000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rot="5400000">
            <a:off x="2363421" y="5894009"/>
            <a:ext cx="1200150" cy="1143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rot="5400000">
            <a:off x="2582496" y="5332034"/>
            <a:ext cx="361950" cy="3238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rot="5400000" flipV="1">
            <a:off x="2372946" y="6017834"/>
            <a:ext cx="742950" cy="285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rot="5400000">
            <a:off x="2639646" y="6513134"/>
            <a:ext cx="285750" cy="3619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/>
          <p:nvPr/>
        </p:nvCxnSpPr>
        <p:spPr>
          <a:xfrm rot="5400000" flipV="1">
            <a:off x="3125421" y="6389309"/>
            <a:ext cx="285750" cy="609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椭圆 105"/>
          <p:cNvSpPr/>
          <p:nvPr/>
        </p:nvSpPr>
        <p:spPr>
          <a:xfrm rot="5400000">
            <a:off x="2901297" y="5226499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7" name="椭圆 106"/>
          <p:cNvSpPr/>
          <p:nvPr/>
        </p:nvSpPr>
        <p:spPr>
          <a:xfrm rot="5400000">
            <a:off x="3925915" y="5067235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椭圆 107"/>
          <p:cNvSpPr/>
          <p:nvPr/>
        </p:nvSpPr>
        <p:spPr>
          <a:xfrm rot="5400000">
            <a:off x="3436607" y="4393858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rot="5400000">
            <a:off x="2874632" y="6489358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rot="5400000">
            <a:off x="3306264" y="5939381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椭圆 110"/>
          <p:cNvSpPr/>
          <p:nvPr/>
        </p:nvSpPr>
        <p:spPr>
          <a:xfrm rot="5400000">
            <a:off x="2487246" y="4038535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3" name="图片 112">
            <a:extLst>
              <a:ext uri="{FF2B5EF4-FFF2-40B4-BE49-F238E27FC236}">
                <a16:creationId xmlns:a16="http://schemas.microsoft.com/office/drawing/2014/main" id="{8FA904C4-A593-5D3F-55C3-39EC012474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98" y="217583"/>
            <a:ext cx="3117685" cy="2337348"/>
          </a:xfrm>
          <a:prstGeom prst="rect">
            <a:avLst/>
          </a:prstGeom>
        </p:spPr>
      </p:pic>
      <p:pic>
        <p:nvPicPr>
          <p:cNvPr id="115" name="图片 114">
            <a:extLst>
              <a:ext uri="{FF2B5EF4-FFF2-40B4-BE49-F238E27FC236}">
                <a16:creationId xmlns:a16="http://schemas.microsoft.com/office/drawing/2014/main" id="{F7EA6920-7985-FC22-6D5B-A1D47FD1394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14" y="2218701"/>
            <a:ext cx="2754160" cy="3672930"/>
          </a:xfrm>
          <a:prstGeom prst="rect">
            <a:avLst/>
          </a:prstGeom>
        </p:spPr>
      </p:pic>
      <p:pic>
        <p:nvPicPr>
          <p:cNvPr id="127" name="图片 126">
            <a:extLst>
              <a:ext uri="{FF2B5EF4-FFF2-40B4-BE49-F238E27FC236}">
                <a16:creationId xmlns:a16="http://schemas.microsoft.com/office/drawing/2014/main" id="{1EF4F139-7D4D-C59C-E390-399B0F7C7C8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60" y="3811333"/>
            <a:ext cx="4520273" cy="2619440"/>
          </a:xfrm>
          <a:prstGeom prst="rect">
            <a:avLst/>
          </a:prstGeom>
        </p:spPr>
      </p:pic>
      <p:pic>
        <p:nvPicPr>
          <p:cNvPr id="117" name="图片 116">
            <a:extLst>
              <a:ext uri="{FF2B5EF4-FFF2-40B4-BE49-F238E27FC236}">
                <a16:creationId xmlns:a16="http://schemas.microsoft.com/office/drawing/2014/main" id="{E723C729-DCE4-EB23-0385-A3C17DE4F8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776" y="125852"/>
            <a:ext cx="1861878" cy="3310005"/>
          </a:xfrm>
          <a:prstGeom prst="rect">
            <a:avLst/>
          </a:prstGeom>
        </p:spPr>
      </p:pic>
      <p:pic>
        <p:nvPicPr>
          <p:cNvPr id="119" name="图片 118">
            <a:extLst>
              <a:ext uri="{FF2B5EF4-FFF2-40B4-BE49-F238E27FC236}">
                <a16:creationId xmlns:a16="http://schemas.microsoft.com/office/drawing/2014/main" id="{E7B2F403-D3C1-C2A1-DA36-006AD5A7AC4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912" y="1848608"/>
            <a:ext cx="2711208" cy="4819926"/>
          </a:xfrm>
          <a:prstGeom prst="rect">
            <a:avLst/>
          </a:prstGeom>
        </p:spPr>
      </p:pic>
      <p:pic>
        <p:nvPicPr>
          <p:cNvPr id="121" name="图片 120">
            <a:extLst>
              <a:ext uri="{FF2B5EF4-FFF2-40B4-BE49-F238E27FC236}">
                <a16:creationId xmlns:a16="http://schemas.microsoft.com/office/drawing/2014/main" id="{5D32DA48-758E-67BB-15B7-ACADD49C7C6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381" y="41491"/>
            <a:ext cx="2981727" cy="3974082"/>
          </a:xfrm>
          <a:prstGeom prst="rect">
            <a:avLst/>
          </a:prstGeom>
        </p:spPr>
      </p:pic>
      <p:pic>
        <p:nvPicPr>
          <p:cNvPr id="125" name="图片 124">
            <a:extLst>
              <a:ext uri="{FF2B5EF4-FFF2-40B4-BE49-F238E27FC236}">
                <a16:creationId xmlns:a16="http://schemas.microsoft.com/office/drawing/2014/main" id="{83CD4B6C-6AE6-DD09-A1F0-AFBB6BBDDF9C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10" r="1632" b="13470"/>
          <a:stretch/>
        </p:blipFill>
        <p:spPr>
          <a:xfrm>
            <a:off x="7727086" y="-163977"/>
            <a:ext cx="4271581" cy="4633515"/>
          </a:xfrm>
          <a:prstGeom prst="rect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</p:pic>
      <p:pic>
        <p:nvPicPr>
          <p:cNvPr id="123" name="图片 122">
            <a:extLst>
              <a:ext uri="{FF2B5EF4-FFF2-40B4-BE49-F238E27FC236}">
                <a16:creationId xmlns:a16="http://schemas.microsoft.com/office/drawing/2014/main" id="{8D5F895E-B68E-2758-98FB-6F74BCA229D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629" y="2737328"/>
            <a:ext cx="3266317" cy="4355940"/>
          </a:xfrm>
          <a:prstGeom prst="rect">
            <a:avLst/>
          </a:prstGeom>
          <a:scene3d>
            <a:camera prst="orthographicFront">
              <a:rot lat="0" lon="0" rev="5400000"/>
            </a:camera>
            <a:lightRig rig="threePt" dir="t"/>
          </a:scene3d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H="1">
            <a:off x="7376039" y="2695091"/>
            <a:ext cx="310223" cy="702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7759497" y="2536164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8338599" y="2036484"/>
            <a:ext cx="830007" cy="531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6720116" y="3070553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 flipH="1">
            <a:off x="6096002" y="3126188"/>
            <a:ext cx="438017" cy="2201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38" idx="6"/>
          </p:cNvCxnSpPr>
          <p:nvPr/>
        </p:nvCxnSpPr>
        <p:spPr>
          <a:xfrm flipV="1">
            <a:off x="3458899" y="3397943"/>
            <a:ext cx="1277462" cy="320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44" idx="6"/>
          </p:cNvCxnSpPr>
          <p:nvPr/>
        </p:nvCxnSpPr>
        <p:spPr>
          <a:xfrm>
            <a:off x="2647765" y="3423497"/>
            <a:ext cx="748340" cy="2823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 flipV="1">
            <a:off x="4750593" y="3414667"/>
            <a:ext cx="767432" cy="661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5619211" y="3346326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6458858" y="2373867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720116" y="3070553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21" idx="2"/>
          </p:cNvCxnSpPr>
          <p:nvPr/>
        </p:nvCxnSpPr>
        <p:spPr>
          <a:xfrm>
            <a:off x="8796303" y="3718142"/>
            <a:ext cx="823949" cy="663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endCxn id="21" idx="6"/>
          </p:cNvCxnSpPr>
          <p:nvPr/>
        </p:nvCxnSpPr>
        <p:spPr>
          <a:xfrm flipV="1">
            <a:off x="8115302" y="3718142"/>
            <a:ext cx="538199" cy="6949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H="1" flipV="1">
            <a:off x="7353302" y="3445058"/>
            <a:ext cx="742950" cy="9680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043941" y="1981982"/>
            <a:ext cx="714925" cy="452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>
            <a:off x="4426138" y="2040891"/>
            <a:ext cx="614743" cy="527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859842" y="2128256"/>
            <a:ext cx="510834" cy="218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/>
        </p:nvSpPr>
        <p:spPr>
          <a:xfrm flipH="1">
            <a:off x="9168606" y="1946788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 flipH="1">
            <a:off x="8244832" y="245548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 flipH="1">
            <a:off x="8653501" y="3646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 flipH="1">
            <a:off x="8139151" y="14750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 flipH="1">
            <a:off x="7844121" y="1907025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 flipH="1">
            <a:off x="10293810" y="2872020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 flipH="1">
            <a:off x="7659991" y="2541970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 flipH="1">
            <a:off x="9493061" y="3747251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 flipH="1">
            <a:off x="8695659" y="4601588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 flipH="1">
            <a:off x="6370676" y="22751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 flipH="1">
            <a:off x="6939444" y="19088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 flipH="1">
            <a:off x="7066444" y="46139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 flipH="1">
            <a:off x="6472276" y="4027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 flipH="1">
            <a:off x="7991605" y="4344763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flipH="1">
            <a:off x="7177565" y="3334296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 flipH="1">
            <a:off x="7634479" y="4808572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flipH="1">
            <a:off x="9273325" y="2936236"/>
            <a:ext cx="258343" cy="258343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 flipH="1">
            <a:off x="1948919" y="3122533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3617532" y="245548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3316097" y="3646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2821120" y="22263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3830447" y="14750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4281681" y="166351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4816379" y="1330441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4273017" y="2541970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2468373" y="3333801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5737953" y="200636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5018220" y="19088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4891220" y="46139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5497322" y="4027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3946298" y="4344763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5328345" y="3001170"/>
            <a:ext cx="189366" cy="1893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4684799" y="3334296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2881794" y="4107238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 flipH="1">
            <a:off x="5953829" y="1074394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058042" y="383748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 flipH="1">
            <a:off x="5931590" y="318405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 flipH="1">
            <a:off x="6566517" y="3001281"/>
            <a:ext cx="214413" cy="214413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flipH="1">
            <a:off x="6216884" y="4761535"/>
            <a:ext cx="218908" cy="21890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7039536" y="1481082"/>
            <a:ext cx="208552" cy="20855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9" name="直接连接符 58"/>
          <p:cNvCxnSpPr>
            <a:endCxn id="40" idx="3"/>
          </p:cNvCxnSpPr>
          <p:nvPr/>
        </p:nvCxnSpPr>
        <p:spPr>
          <a:xfrm flipV="1">
            <a:off x="2953195" y="1596930"/>
            <a:ext cx="898165" cy="652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43" idx="0"/>
            <a:endCxn id="40" idx="5"/>
          </p:cNvCxnSpPr>
          <p:nvPr/>
        </p:nvCxnSpPr>
        <p:spPr>
          <a:xfrm flipH="1" flipV="1">
            <a:off x="3952336" y="1596930"/>
            <a:ext cx="410377" cy="9450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19259" y="-56431"/>
            <a:ext cx="12192000" cy="6858000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76587C12-5D87-77FE-BF97-936FF9057B78}"/>
              </a:ext>
            </a:extLst>
          </p:cNvPr>
          <p:cNvSpPr txBox="1"/>
          <p:nvPr/>
        </p:nvSpPr>
        <p:spPr>
          <a:xfrm>
            <a:off x="4007555" y="2638528"/>
            <a:ext cx="43926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solidFill>
                  <a:srgbClr val="FF0000"/>
                </a:solidFill>
              </a:rPr>
              <a:t>为什么？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1759C651-901E-B496-982A-A05EF8E206A1}"/>
              </a:ext>
            </a:extLst>
          </p:cNvPr>
          <p:cNvSpPr txBox="1"/>
          <p:nvPr/>
        </p:nvSpPr>
        <p:spPr>
          <a:xfrm>
            <a:off x="5260266" y="3246958"/>
            <a:ext cx="167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提高实践能力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1F75891E-9E42-17A6-3DC2-4CEF924BB261}"/>
              </a:ext>
            </a:extLst>
          </p:cNvPr>
          <p:cNvSpPr txBox="1"/>
          <p:nvPr/>
        </p:nvSpPr>
        <p:spPr>
          <a:xfrm>
            <a:off x="5387938" y="3238692"/>
            <a:ext cx="1889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拓宽人际关系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40D42784-A5D3-3825-8814-E31C5BED6AE8}"/>
              </a:ext>
            </a:extLst>
          </p:cNvPr>
          <p:cNvSpPr txBox="1"/>
          <p:nvPr/>
        </p:nvSpPr>
        <p:spPr>
          <a:xfrm>
            <a:off x="5356522" y="3245256"/>
            <a:ext cx="211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理论实践向结合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8CB3B7F5-B71C-4DDD-75FE-37D8AB324307}"/>
              </a:ext>
            </a:extLst>
          </p:cNvPr>
          <p:cNvSpPr txBox="1"/>
          <p:nvPr/>
        </p:nvSpPr>
        <p:spPr>
          <a:xfrm>
            <a:off x="5380223" y="3245256"/>
            <a:ext cx="1999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增强就业竞争力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47194F26-5C1B-520D-A26B-22EB9D494EA6}"/>
              </a:ext>
            </a:extLst>
          </p:cNvPr>
          <p:cNvSpPr txBox="1"/>
          <p:nvPr/>
        </p:nvSpPr>
        <p:spPr>
          <a:xfrm>
            <a:off x="5269791" y="3250752"/>
            <a:ext cx="1673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实现自身价值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0E4226D1-9E4E-A562-9556-66D9797A32E3}"/>
              </a:ext>
            </a:extLst>
          </p:cNvPr>
          <p:cNvSpPr txBox="1"/>
          <p:nvPr/>
        </p:nvSpPr>
        <p:spPr>
          <a:xfrm>
            <a:off x="5347905" y="3223956"/>
            <a:ext cx="260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提高专业技能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B768334A-CFA7-E24D-C4EB-56526D55D439}"/>
              </a:ext>
            </a:extLst>
          </p:cNvPr>
          <p:cNvSpPr txBox="1"/>
          <p:nvPr/>
        </p:nvSpPr>
        <p:spPr>
          <a:xfrm>
            <a:off x="3050608" y="4612393"/>
            <a:ext cx="66586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为了留下自己存在过的痕迹。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一次次的成功给一个青年以勇气来挑战这个世界，改变世界，我认为年轻人，尤其工科人，在座的各位工程师们理应有此觉悟：我们并非为了几个学分才学这么多枯燥的理论知识，我们的任务是改变世界，我们的目标是星辰大海。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"/>
                            </p:stCondLst>
                            <p:childTnLst>
                              <p:par>
                                <p:cTn id="2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48148E-6 L -0.40573 -0.42129 " pathEditMode="relative" rAng="0" ptsTypes="AA">
                                      <p:cBhvr>
                                        <p:cTn id="28" dur="8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86" y="-21065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L 0.44102 -0.0132 " pathEditMode="relative" rAng="0" ptsTypes="AA">
                                      <p:cBhvr>
                                        <p:cTn id="30" dur="8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44" y="-671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4.07407E-6 L 0.41224 -0.45972 " pathEditMode="relative" rAng="0" ptsTypes="AA">
                                      <p:cBhvr>
                                        <p:cTn id="32" dur="8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12" y="-2298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0 L -0.43919 0.45602 " pathEditMode="relative" rAng="0" ptsTypes="AA">
                                      <p:cBhvr>
                                        <p:cTn id="34" dur="8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66" y="2280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7.40741E-7 L 0.40013 0.38333 " pathEditMode="relative" rAng="0" ptsTypes="AA">
                                      <p:cBhvr>
                                        <p:cTn id="36" dur="8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00" y="19167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0 L -0.45065 0.00394 " pathEditMode="relative" rAng="0" ptsTypes="AA">
                                      <p:cBhvr>
                                        <p:cTn id="38" dur="8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39" y="18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4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4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4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4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4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4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4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4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4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grpId="4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4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3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4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71" grpId="0"/>
      <p:bldP spid="71" grpId="1"/>
      <p:bldP spid="71" grpId="2"/>
      <p:bldP spid="71" grpId="3"/>
      <p:bldP spid="72" grpId="0"/>
      <p:bldP spid="72" grpId="1"/>
      <p:bldP spid="72" grpId="2"/>
      <p:bldP spid="72" grpId="3"/>
      <p:bldP spid="73" grpId="0"/>
      <p:bldP spid="73" grpId="1"/>
      <p:bldP spid="73" grpId="2"/>
      <p:bldP spid="73" grpId="3"/>
      <p:bldP spid="74" grpId="0"/>
      <p:bldP spid="74" grpId="1"/>
      <p:bldP spid="74" grpId="2"/>
      <p:bldP spid="74" grpId="3"/>
      <p:bldP spid="75" grpId="0"/>
      <p:bldP spid="75" grpId="1"/>
      <p:bldP spid="75" grpId="2"/>
      <p:bldP spid="75" grpId="3"/>
      <p:bldP spid="76" grpId="1"/>
      <p:bldP spid="76" grpId="2"/>
      <p:bldP spid="76" grpId="3"/>
      <p:bldP spid="76" grpId="4"/>
      <p:bldP spid="7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>
            <a:stCxn id="57" idx="1"/>
          </p:cNvCxnSpPr>
          <p:nvPr/>
        </p:nvCxnSpPr>
        <p:spPr>
          <a:xfrm flipH="1" flipV="1">
            <a:off x="8543130" y="3109994"/>
            <a:ext cx="38392" cy="680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 flipV="1">
            <a:off x="11116131" y="299356"/>
            <a:ext cx="637852" cy="54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stCxn id="33" idx="5"/>
          </p:cNvCxnSpPr>
          <p:nvPr/>
        </p:nvCxnSpPr>
        <p:spPr>
          <a:xfrm>
            <a:off x="10601740" y="2701567"/>
            <a:ext cx="310223" cy="702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 flipH="1">
            <a:off x="9571705" y="2652252"/>
            <a:ext cx="912555" cy="10600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9903314" y="2542640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endCxn id="11" idx="0"/>
          </p:cNvCxnSpPr>
          <p:nvPr/>
        </p:nvCxnSpPr>
        <p:spPr>
          <a:xfrm flipH="1">
            <a:off x="8591527" y="2268794"/>
            <a:ext cx="476888" cy="6926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endCxn id="13" idx="7"/>
          </p:cNvCxnSpPr>
          <p:nvPr/>
        </p:nvCxnSpPr>
        <p:spPr>
          <a:xfrm flipH="1">
            <a:off x="9613588" y="2618225"/>
            <a:ext cx="292364" cy="1055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8572500" y="2574773"/>
            <a:ext cx="1376903" cy="5303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8610600" y="3048000"/>
            <a:ext cx="938784" cy="7277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501831" y="2961401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9793134" y="246195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9491699" y="36532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endCxn id="12" idx="1"/>
          </p:cNvCxnSpPr>
          <p:nvPr/>
        </p:nvCxnSpPr>
        <p:spPr>
          <a:xfrm>
            <a:off x="9083163" y="2298290"/>
            <a:ext cx="746588" cy="200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8996722" y="22327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>
            <a:endCxn id="13" idx="5"/>
          </p:cNvCxnSpPr>
          <p:nvPr/>
        </p:nvCxnSpPr>
        <p:spPr>
          <a:xfrm flipH="1">
            <a:off x="9613588" y="3419168"/>
            <a:ext cx="1283630" cy="3559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10926195" y="3421143"/>
            <a:ext cx="767432" cy="661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11000453" y="2032819"/>
            <a:ext cx="235974" cy="1356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15" idx="7"/>
          </p:cNvCxnSpPr>
          <p:nvPr/>
        </p:nvCxnSpPr>
        <p:spPr>
          <a:xfrm flipV="1">
            <a:off x="9128797" y="1524002"/>
            <a:ext cx="929603" cy="7314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12" idx="0"/>
          </p:cNvCxnSpPr>
          <p:nvPr/>
        </p:nvCxnSpPr>
        <p:spPr>
          <a:xfrm flipV="1">
            <a:off x="9918152" y="1504950"/>
            <a:ext cx="140248" cy="957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10028903" y="971550"/>
            <a:ext cx="296197" cy="6083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 flipV="1">
            <a:off x="10058400" y="1543050"/>
            <a:ext cx="484854" cy="1065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32" idx="3"/>
          </p:cNvCxnSpPr>
          <p:nvPr/>
        </p:nvCxnSpPr>
        <p:spPr>
          <a:xfrm flipV="1">
            <a:off x="10295603" y="380847"/>
            <a:ext cx="747099" cy="6085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>
            <a:stCxn id="32" idx="7"/>
          </p:cNvCxnSpPr>
          <p:nvPr/>
        </p:nvCxnSpPr>
        <p:spPr>
          <a:xfrm flipV="1">
            <a:off x="11169552" y="0"/>
            <a:ext cx="508098" cy="2539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30" idx="0"/>
          </p:cNvCxnSpPr>
          <p:nvPr/>
        </p:nvCxnSpPr>
        <p:spPr>
          <a:xfrm flipH="1" flipV="1">
            <a:off x="11087100" y="342900"/>
            <a:ext cx="34865" cy="7468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 flipV="1">
            <a:off x="10363200" y="952500"/>
            <a:ext cx="800100" cy="190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33" idx="7"/>
          </p:cNvCxnSpPr>
          <p:nvPr/>
        </p:nvCxnSpPr>
        <p:spPr>
          <a:xfrm flipV="1">
            <a:off x="10601740" y="1085850"/>
            <a:ext cx="523460" cy="1488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10134600" y="1143000"/>
            <a:ext cx="95250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10006049" y="14815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11044597" y="10897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10269384" y="870619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1016431" y="227726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0448619" y="2548446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 flipH="1" flipV="1">
            <a:off x="11742057" y="0"/>
            <a:ext cx="14514" cy="8418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stCxn id="30" idx="6"/>
          </p:cNvCxnSpPr>
          <p:nvPr/>
        </p:nvCxnSpPr>
        <p:spPr>
          <a:xfrm flipV="1">
            <a:off x="11199333" y="841829"/>
            <a:ext cx="554650" cy="3253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 flipV="1">
            <a:off x="11753983" y="841829"/>
            <a:ext cx="438019" cy="3338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30" idx="6"/>
          </p:cNvCxnSpPr>
          <p:nvPr/>
        </p:nvCxnSpPr>
        <p:spPr>
          <a:xfrm flipH="1" flipV="1">
            <a:off x="11199333" y="1167160"/>
            <a:ext cx="992667" cy="3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endCxn id="30" idx="4"/>
          </p:cNvCxnSpPr>
          <p:nvPr/>
        </p:nvCxnSpPr>
        <p:spPr>
          <a:xfrm flipH="1" flipV="1">
            <a:off x="11121965" y="1244528"/>
            <a:ext cx="141121" cy="8019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 flipV="1">
            <a:off x="11205029" y="1277258"/>
            <a:ext cx="986971" cy="711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11219543" y="1988458"/>
            <a:ext cx="566057" cy="3773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 flipH="1">
            <a:off x="11829144" y="1901371"/>
            <a:ext cx="362856" cy="4499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1814629" y="2365829"/>
            <a:ext cx="377371" cy="8563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>
            <a:off x="11640457" y="2380343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10972801" y="3077029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11611429" y="3149600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11292114" y="2061029"/>
            <a:ext cx="275773" cy="10305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stCxn id="60" idx="3"/>
            <a:endCxn id="33" idx="7"/>
          </p:cNvCxnSpPr>
          <p:nvPr/>
        </p:nvCxnSpPr>
        <p:spPr>
          <a:xfrm flipH="1">
            <a:off x="10601740" y="2047367"/>
            <a:ext cx="614743" cy="527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13" idx="3"/>
          </p:cNvCxnSpPr>
          <p:nvPr/>
        </p:nvCxnSpPr>
        <p:spPr>
          <a:xfrm flipH="1">
            <a:off x="8667750" y="3775106"/>
            <a:ext cx="844862" cy="158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stCxn id="58" idx="1"/>
          </p:cNvCxnSpPr>
          <p:nvPr/>
        </p:nvCxnSpPr>
        <p:spPr>
          <a:xfrm flipH="1" flipV="1">
            <a:off x="8610600" y="3790950"/>
            <a:ext cx="311261" cy="9754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endCxn id="13" idx="4"/>
          </p:cNvCxnSpPr>
          <p:nvPr/>
        </p:nvCxnSpPr>
        <p:spPr>
          <a:xfrm flipV="1">
            <a:off x="8991600" y="3796019"/>
            <a:ext cx="571500" cy="1080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endCxn id="13" idx="4"/>
          </p:cNvCxnSpPr>
          <p:nvPr/>
        </p:nvCxnSpPr>
        <p:spPr>
          <a:xfrm flipH="1" flipV="1">
            <a:off x="9563100" y="3796019"/>
            <a:ext cx="609600" cy="6235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V="1">
            <a:off x="10191750" y="3451534"/>
            <a:ext cx="742950" cy="9680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H="1">
            <a:off x="9029700" y="4419600"/>
            <a:ext cx="1143000" cy="40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61" idx="3"/>
          </p:cNvCxnSpPr>
          <p:nvPr/>
        </p:nvCxnSpPr>
        <p:spPr>
          <a:xfrm flipV="1">
            <a:off x="11089483" y="4133850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10248900" y="4419600"/>
            <a:ext cx="895350" cy="2476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10972800" y="3600450"/>
            <a:ext cx="152400" cy="1047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椭圆 56"/>
          <p:cNvSpPr/>
          <p:nvPr/>
        </p:nvSpPr>
        <p:spPr>
          <a:xfrm>
            <a:off x="8544905" y="3753727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895590" y="4740103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774524" y="22816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11193822" y="19152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11066822" y="4620392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11672924" y="403421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10121900" y="4351239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11503947" y="300764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10860401" y="3340772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6" name="直接连接符 65"/>
          <p:cNvCxnSpPr>
            <a:endCxn id="61" idx="4"/>
          </p:cNvCxnSpPr>
          <p:nvPr/>
        </p:nvCxnSpPr>
        <p:spPr>
          <a:xfrm flipV="1">
            <a:off x="10553700" y="4775128"/>
            <a:ext cx="590490" cy="6334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endCxn id="63" idx="4"/>
          </p:cNvCxnSpPr>
          <p:nvPr/>
        </p:nvCxnSpPr>
        <p:spPr>
          <a:xfrm flipH="1" flipV="1">
            <a:off x="10209149" y="4525736"/>
            <a:ext cx="325501" cy="882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58" idx="6"/>
          </p:cNvCxnSpPr>
          <p:nvPr/>
        </p:nvCxnSpPr>
        <p:spPr>
          <a:xfrm>
            <a:off x="9074982" y="4829799"/>
            <a:ext cx="1478718" cy="578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58" idx="4"/>
          </p:cNvCxnSpPr>
          <p:nvPr/>
        </p:nvCxnSpPr>
        <p:spPr>
          <a:xfrm>
            <a:off x="8985286" y="4919495"/>
            <a:ext cx="806414" cy="9669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>
            <a:endCxn id="95" idx="7"/>
          </p:cNvCxnSpPr>
          <p:nvPr/>
        </p:nvCxnSpPr>
        <p:spPr>
          <a:xfrm flipH="1">
            <a:off x="9870763" y="5408613"/>
            <a:ext cx="682937" cy="4924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5"/>
          </p:cNvCxnSpPr>
          <p:nvPr/>
        </p:nvCxnSpPr>
        <p:spPr>
          <a:xfrm>
            <a:off x="11198897" y="4752467"/>
            <a:ext cx="231103" cy="1248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10648950" y="5408613"/>
            <a:ext cx="762000" cy="6302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61" idx="6"/>
          </p:cNvCxnSpPr>
          <p:nvPr/>
        </p:nvCxnSpPr>
        <p:spPr>
          <a:xfrm>
            <a:off x="11221558" y="4697760"/>
            <a:ext cx="970442" cy="217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62" idx="5"/>
          </p:cNvCxnSpPr>
          <p:nvPr/>
        </p:nvCxnSpPr>
        <p:spPr>
          <a:xfrm>
            <a:off x="11794813" y="4156106"/>
            <a:ext cx="397187" cy="8159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>
            <a:stCxn id="64" idx="6"/>
          </p:cNvCxnSpPr>
          <p:nvPr/>
        </p:nvCxnSpPr>
        <p:spPr>
          <a:xfrm>
            <a:off x="11753983" y="3132664"/>
            <a:ext cx="438017" cy="2201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62" idx="7"/>
          </p:cNvCxnSpPr>
          <p:nvPr/>
        </p:nvCxnSpPr>
        <p:spPr>
          <a:xfrm flipV="1">
            <a:off x="11794813" y="3352802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61" idx="6"/>
          </p:cNvCxnSpPr>
          <p:nvPr/>
        </p:nvCxnSpPr>
        <p:spPr>
          <a:xfrm>
            <a:off x="11221558" y="4697760"/>
            <a:ext cx="570392" cy="710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/>
          <p:nvPr/>
        </p:nvCxnSpPr>
        <p:spPr>
          <a:xfrm flipV="1">
            <a:off x="11449050" y="5408613"/>
            <a:ext cx="342900" cy="5730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/>
          <p:nvPr/>
        </p:nvCxnSpPr>
        <p:spPr>
          <a:xfrm flipV="1">
            <a:off x="11791950" y="4895850"/>
            <a:ext cx="400050" cy="5127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10591800" y="5408613"/>
            <a:ext cx="11430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9486900" y="5905500"/>
            <a:ext cx="323850" cy="952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58" idx="3"/>
          </p:cNvCxnSpPr>
          <p:nvPr/>
        </p:nvCxnSpPr>
        <p:spPr>
          <a:xfrm>
            <a:off x="8921861" y="4893224"/>
            <a:ext cx="545989" cy="19647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/>
          <p:nvPr/>
        </p:nvCxnSpPr>
        <p:spPr>
          <a:xfrm flipH="1">
            <a:off x="9525000" y="6457950"/>
            <a:ext cx="11239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/>
          <p:nvPr/>
        </p:nvCxnSpPr>
        <p:spPr>
          <a:xfrm flipH="1" flipV="1">
            <a:off x="9810750" y="5924550"/>
            <a:ext cx="838200" cy="514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 flipH="1">
            <a:off x="10687050" y="6076950"/>
            <a:ext cx="723900" cy="35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>
            <a:off x="11791950" y="5408613"/>
            <a:ext cx="13335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>
            <a:off x="11468100" y="6115050"/>
            <a:ext cx="4000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>
            <a:off x="10706100" y="6438900"/>
            <a:ext cx="1200150" cy="1143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连接符 88"/>
          <p:cNvCxnSpPr/>
          <p:nvPr/>
        </p:nvCxnSpPr>
        <p:spPr>
          <a:xfrm>
            <a:off x="10668000" y="6534150"/>
            <a:ext cx="361950" cy="3238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V="1">
            <a:off x="11144250" y="6572250"/>
            <a:ext cx="742950" cy="285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/>
          <p:nvPr/>
        </p:nvCxnSpPr>
        <p:spPr>
          <a:xfrm>
            <a:off x="11906250" y="6496050"/>
            <a:ext cx="285750" cy="3619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/>
          <p:nvPr/>
        </p:nvCxnSpPr>
        <p:spPr>
          <a:xfrm flipV="1">
            <a:off x="11906250" y="5886450"/>
            <a:ext cx="285750" cy="609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椭圆 92"/>
          <p:cNvSpPr/>
          <p:nvPr/>
        </p:nvSpPr>
        <p:spPr>
          <a:xfrm>
            <a:off x="10581515" y="6378857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>
            <a:off x="10422251" y="5283595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>
            <a:off x="9748874" y="588013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>
            <a:off x="11844374" y="6442112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>
            <a:off x="11294397" y="5903246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9" name="直接连接符 98"/>
          <p:cNvCxnSpPr>
            <a:stCxn id="154" idx="1"/>
          </p:cNvCxnSpPr>
          <p:nvPr/>
        </p:nvCxnSpPr>
        <p:spPr>
          <a:xfrm flipV="1">
            <a:off x="3610477" y="3103518"/>
            <a:ext cx="38392" cy="680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flipV="1">
            <a:off x="438016" y="292880"/>
            <a:ext cx="637852" cy="54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30" idx="5"/>
          </p:cNvCxnSpPr>
          <p:nvPr/>
        </p:nvCxnSpPr>
        <p:spPr>
          <a:xfrm flipH="1">
            <a:off x="1280036" y="2695091"/>
            <a:ext cx="310223" cy="702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>
            <a:off x="1707739" y="2645776"/>
            <a:ext cx="912555" cy="10600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flipH="1">
            <a:off x="1663494" y="2536164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endCxn id="108" idx="0"/>
          </p:cNvCxnSpPr>
          <p:nvPr/>
        </p:nvCxnSpPr>
        <p:spPr>
          <a:xfrm>
            <a:off x="3123584" y="2262318"/>
            <a:ext cx="476888" cy="6926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10" idx="7"/>
          </p:cNvCxnSpPr>
          <p:nvPr/>
        </p:nvCxnSpPr>
        <p:spPr>
          <a:xfrm>
            <a:off x="2286047" y="2611749"/>
            <a:ext cx="292364" cy="1055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/>
          <p:nvPr/>
        </p:nvCxnSpPr>
        <p:spPr>
          <a:xfrm>
            <a:off x="2242596" y="2568297"/>
            <a:ext cx="1376903" cy="5303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/>
          <p:nvPr/>
        </p:nvCxnSpPr>
        <p:spPr>
          <a:xfrm flipH="1">
            <a:off x="2642615" y="3041524"/>
            <a:ext cx="938784" cy="72771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椭圆 107"/>
          <p:cNvSpPr/>
          <p:nvPr/>
        </p:nvSpPr>
        <p:spPr>
          <a:xfrm flipH="1">
            <a:off x="3510776" y="2954925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椭圆 108"/>
          <p:cNvSpPr/>
          <p:nvPr/>
        </p:nvSpPr>
        <p:spPr>
          <a:xfrm flipH="1">
            <a:off x="2148829" y="245548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椭圆 109"/>
          <p:cNvSpPr/>
          <p:nvPr/>
        </p:nvSpPr>
        <p:spPr>
          <a:xfrm flipH="1">
            <a:off x="2557498" y="3646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1" name="直接连接符 110"/>
          <p:cNvCxnSpPr>
            <a:endCxn id="109" idx="1"/>
          </p:cNvCxnSpPr>
          <p:nvPr/>
        </p:nvCxnSpPr>
        <p:spPr>
          <a:xfrm flipH="1">
            <a:off x="2362248" y="2291814"/>
            <a:ext cx="746588" cy="200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flipH="1">
            <a:off x="3040541" y="22263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endCxn id="110" idx="5"/>
          </p:cNvCxnSpPr>
          <p:nvPr/>
        </p:nvCxnSpPr>
        <p:spPr>
          <a:xfrm>
            <a:off x="1294781" y="3412692"/>
            <a:ext cx="1283630" cy="3559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 flipV="1">
            <a:off x="498372" y="3414667"/>
            <a:ext cx="767432" cy="6617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/>
          <p:nvPr/>
        </p:nvCxnSpPr>
        <p:spPr>
          <a:xfrm flipH="1" flipV="1">
            <a:off x="955572" y="2026343"/>
            <a:ext cx="235974" cy="1356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12" idx="7"/>
          </p:cNvCxnSpPr>
          <p:nvPr/>
        </p:nvCxnSpPr>
        <p:spPr>
          <a:xfrm flipH="1" flipV="1">
            <a:off x="2133599" y="1517526"/>
            <a:ext cx="929603" cy="7314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09" idx="0"/>
          </p:cNvCxnSpPr>
          <p:nvPr/>
        </p:nvCxnSpPr>
        <p:spPr>
          <a:xfrm flipH="1" flipV="1">
            <a:off x="2133599" y="1498474"/>
            <a:ext cx="140248" cy="9570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/>
          <p:nvPr/>
        </p:nvCxnSpPr>
        <p:spPr>
          <a:xfrm flipH="1" flipV="1">
            <a:off x="1866899" y="965074"/>
            <a:ext cx="296197" cy="6083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/>
        </p:nvCxnSpPr>
        <p:spPr>
          <a:xfrm flipV="1">
            <a:off x="1648745" y="1536574"/>
            <a:ext cx="484854" cy="1065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/>
          <p:cNvCxnSpPr>
            <a:endCxn id="129" idx="3"/>
          </p:cNvCxnSpPr>
          <p:nvPr/>
        </p:nvCxnSpPr>
        <p:spPr>
          <a:xfrm flipH="1" flipV="1">
            <a:off x="1149297" y="374371"/>
            <a:ext cx="747099" cy="6085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直接连接符 120"/>
          <p:cNvCxnSpPr>
            <a:stCxn id="129" idx="7"/>
          </p:cNvCxnSpPr>
          <p:nvPr/>
        </p:nvCxnSpPr>
        <p:spPr>
          <a:xfrm flipH="1" flipV="1">
            <a:off x="514349" y="-6476"/>
            <a:ext cx="508098" cy="2539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连接符 121"/>
          <p:cNvCxnSpPr>
            <a:stCxn id="127" idx="0"/>
          </p:cNvCxnSpPr>
          <p:nvPr/>
        </p:nvCxnSpPr>
        <p:spPr>
          <a:xfrm flipV="1">
            <a:off x="1070034" y="336424"/>
            <a:ext cx="34865" cy="7468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/>
          <p:nvPr/>
        </p:nvCxnSpPr>
        <p:spPr>
          <a:xfrm flipV="1">
            <a:off x="1028699" y="946024"/>
            <a:ext cx="800100" cy="190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30" idx="7"/>
          </p:cNvCxnSpPr>
          <p:nvPr/>
        </p:nvCxnSpPr>
        <p:spPr>
          <a:xfrm flipH="1" flipV="1">
            <a:off x="1066799" y="1079374"/>
            <a:ext cx="523460" cy="14888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连接符 124"/>
          <p:cNvCxnSpPr/>
          <p:nvPr/>
        </p:nvCxnSpPr>
        <p:spPr>
          <a:xfrm flipH="1" flipV="1">
            <a:off x="1104899" y="1136524"/>
            <a:ext cx="95250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椭圆 125"/>
          <p:cNvSpPr/>
          <p:nvPr/>
        </p:nvSpPr>
        <p:spPr>
          <a:xfrm flipH="1">
            <a:off x="2043148" y="14750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椭圆 126"/>
          <p:cNvSpPr/>
          <p:nvPr/>
        </p:nvSpPr>
        <p:spPr>
          <a:xfrm flipH="1">
            <a:off x="992666" y="10833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椭圆 127"/>
          <p:cNvSpPr/>
          <p:nvPr/>
        </p:nvSpPr>
        <p:spPr>
          <a:xfrm flipH="1">
            <a:off x="1748118" y="864143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椭圆 128"/>
          <p:cNvSpPr/>
          <p:nvPr/>
        </p:nvSpPr>
        <p:spPr>
          <a:xfrm flipH="1">
            <a:off x="996176" y="221250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椭圆 129"/>
          <p:cNvSpPr/>
          <p:nvPr/>
        </p:nvSpPr>
        <p:spPr>
          <a:xfrm flipH="1">
            <a:off x="1563988" y="2541970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1" name="直接连接符 130"/>
          <p:cNvCxnSpPr/>
          <p:nvPr/>
        </p:nvCxnSpPr>
        <p:spPr>
          <a:xfrm flipV="1">
            <a:off x="435428" y="-6476"/>
            <a:ext cx="14514" cy="8418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>
            <a:stCxn id="127" idx="6"/>
          </p:cNvCxnSpPr>
          <p:nvPr/>
        </p:nvCxnSpPr>
        <p:spPr>
          <a:xfrm flipH="1" flipV="1">
            <a:off x="438016" y="835353"/>
            <a:ext cx="554650" cy="3253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/>
          <p:nvPr/>
        </p:nvCxnSpPr>
        <p:spPr>
          <a:xfrm flipV="1">
            <a:off x="-3" y="835353"/>
            <a:ext cx="438019" cy="3338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连接符 133"/>
          <p:cNvCxnSpPr>
            <a:endCxn id="127" idx="6"/>
          </p:cNvCxnSpPr>
          <p:nvPr/>
        </p:nvCxnSpPr>
        <p:spPr>
          <a:xfrm flipV="1">
            <a:off x="-1" y="1160684"/>
            <a:ext cx="992667" cy="3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>
            <a:endCxn id="127" idx="4"/>
          </p:cNvCxnSpPr>
          <p:nvPr/>
        </p:nvCxnSpPr>
        <p:spPr>
          <a:xfrm flipV="1">
            <a:off x="928913" y="1238052"/>
            <a:ext cx="141121" cy="8019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H="1" flipV="1">
            <a:off x="-1" y="1270782"/>
            <a:ext cx="986971" cy="711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 flipH="1">
            <a:off x="406399" y="1981982"/>
            <a:ext cx="566057" cy="3773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-1" y="1894895"/>
            <a:ext cx="362856" cy="4499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 flipH="1">
            <a:off x="-1" y="2359353"/>
            <a:ext cx="377371" cy="85634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>
            <a:off x="362855" y="2373867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624113" y="3070553"/>
            <a:ext cx="595085" cy="391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/>
          <p:nvPr/>
        </p:nvCxnSpPr>
        <p:spPr>
          <a:xfrm flipH="1">
            <a:off x="420913" y="3143124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/>
          <p:nvPr/>
        </p:nvCxnSpPr>
        <p:spPr>
          <a:xfrm flipH="1">
            <a:off x="624112" y="2054553"/>
            <a:ext cx="275773" cy="10305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>
            <a:stCxn id="157" idx="3"/>
            <a:endCxn id="130" idx="7"/>
          </p:cNvCxnSpPr>
          <p:nvPr/>
        </p:nvCxnSpPr>
        <p:spPr>
          <a:xfrm>
            <a:off x="975516" y="2040891"/>
            <a:ext cx="614743" cy="527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>
            <a:stCxn id="110" idx="3"/>
          </p:cNvCxnSpPr>
          <p:nvPr/>
        </p:nvCxnSpPr>
        <p:spPr>
          <a:xfrm>
            <a:off x="2679387" y="3768630"/>
            <a:ext cx="844862" cy="158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>
            <a:stCxn id="155" idx="1"/>
          </p:cNvCxnSpPr>
          <p:nvPr/>
        </p:nvCxnSpPr>
        <p:spPr>
          <a:xfrm flipV="1">
            <a:off x="3270138" y="3784474"/>
            <a:ext cx="311261" cy="9754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>
            <a:endCxn id="110" idx="4"/>
          </p:cNvCxnSpPr>
          <p:nvPr/>
        </p:nvCxnSpPr>
        <p:spPr>
          <a:xfrm flipH="1" flipV="1">
            <a:off x="2628899" y="3789543"/>
            <a:ext cx="571500" cy="1080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>
            <a:endCxn id="110" idx="4"/>
          </p:cNvCxnSpPr>
          <p:nvPr/>
        </p:nvCxnSpPr>
        <p:spPr>
          <a:xfrm flipV="1">
            <a:off x="2019299" y="3789543"/>
            <a:ext cx="609600" cy="6235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flipH="1" flipV="1">
            <a:off x="1257299" y="3445058"/>
            <a:ext cx="742950" cy="9680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直接连接符 149"/>
          <p:cNvCxnSpPr/>
          <p:nvPr/>
        </p:nvCxnSpPr>
        <p:spPr>
          <a:xfrm>
            <a:off x="2019299" y="4413124"/>
            <a:ext cx="1143000" cy="40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连接符 150"/>
          <p:cNvCxnSpPr>
            <a:stCxn id="158" idx="3"/>
          </p:cNvCxnSpPr>
          <p:nvPr/>
        </p:nvCxnSpPr>
        <p:spPr>
          <a:xfrm flipH="1" flipV="1">
            <a:off x="457199" y="4127374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连接符 151"/>
          <p:cNvCxnSpPr/>
          <p:nvPr/>
        </p:nvCxnSpPr>
        <p:spPr>
          <a:xfrm flipH="1">
            <a:off x="1047749" y="4413124"/>
            <a:ext cx="895350" cy="2476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连接符 152"/>
          <p:cNvCxnSpPr/>
          <p:nvPr/>
        </p:nvCxnSpPr>
        <p:spPr>
          <a:xfrm flipH="1">
            <a:off x="1066799" y="3593974"/>
            <a:ext cx="152400" cy="1047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椭圆 153"/>
          <p:cNvSpPr/>
          <p:nvPr/>
        </p:nvSpPr>
        <p:spPr>
          <a:xfrm flipH="1">
            <a:off x="3397058" y="3747251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flipH="1">
            <a:off x="3117017" y="4733627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flipH="1">
            <a:off x="274673" y="22751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椭圆 156"/>
          <p:cNvSpPr/>
          <p:nvPr/>
        </p:nvSpPr>
        <p:spPr>
          <a:xfrm flipH="1">
            <a:off x="843441" y="19088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椭圆 157"/>
          <p:cNvSpPr/>
          <p:nvPr/>
        </p:nvSpPr>
        <p:spPr>
          <a:xfrm flipH="1">
            <a:off x="970441" y="46139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9" name="椭圆 158"/>
          <p:cNvSpPr/>
          <p:nvPr/>
        </p:nvSpPr>
        <p:spPr>
          <a:xfrm flipH="1">
            <a:off x="376273" y="4027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椭圆 159"/>
          <p:cNvSpPr/>
          <p:nvPr/>
        </p:nvSpPr>
        <p:spPr>
          <a:xfrm flipH="1">
            <a:off x="1895602" y="4344763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1" name="椭圆 160"/>
          <p:cNvSpPr/>
          <p:nvPr/>
        </p:nvSpPr>
        <p:spPr>
          <a:xfrm flipH="1">
            <a:off x="438016" y="300117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2" name="椭圆 161"/>
          <p:cNvSpPr/>
          <p:nvPr/>
        </p:nvSpPr>
        <p:spPr>
          <a:xfrm flipH="1">
            <a:off x="1081562" y="3334296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3" name="直接连接符 162"/>
          <p:cNvCxnSpPr>
            <a:endCxn id="158" idx="4"/>
          </p:cNvCxnSpPr>
          <p:nvPr/>
        </p:nvCxnSpPr>
        <p:spPr>
          <a:xfrm flipH="1" flipV="1">
            <a:off x="1047809" y="4768652"/>
            <a:ext cx="590490" cy="6334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>
            <a:endCxn id="160" idx="4"/>
          </p:cNvCxnSpPr>
          <p:nvPr/>
        </p:nvCxnSpPr>
        <p:spPr>
          <a:xfrm flipV="1">
            <a:off x="1657349" y="4519260"/>
            <a:ext cx="325501" cy="882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>
            <a:stCxn id="155" idx="6"/>
          </p:cNvCxnSpPr>
          <p:nvPr/>
        </p:nvCxnSpPr>
        <p:spPr>
          <a:xfrm flipH="1">
            <a:off x="1638299" y="4823323"/>
            <a:ext cx="1478718" cy="578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155" idx="4"/>
          </p:cNvCxnSpPr>
          <p:nvPr/>
        </p:nvCxnSpPr>
        <p:spPr>
          <a:xfrm flipH="1">
            <a:off x="2400299" y="4913019"/>
            <a:ext cx="806414" cy="9669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/>
          <p:cNvCxnSpPr>
            <a:endCxn id="192" idx="7"/>
          </p:cNvCxnSpPr>
          <p:nvPr/>
        </p:nvCxnSpPr>
        <p:spPr>
          <a:xfrm>
            <a:off x="1638299" y="5402137"/>
            <a:ext cx="682937" cy="4924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连接符 167"/>
          <p:cNvCxnSpPr>
            <a:stCxn id="158" idx="5"/>
          </p:cNvCxnSpPr>
          <p:nvPr/>
        </p:nvCxnSpPr>
        <p:spPr>
          <a:xfrm flipH="1">
            <a:off x="761999" y="4745991"/>
            <a:ext cx="231103" cy="1248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/>
          <p:nvPr/>
        </p:nvCxnSpPr>
        <p:spPr>
          <a:xfrm flipH="1">
            <a:off x="781049" y="5402137"/>
            <a:ext cx="762000" cy="6302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/>
          <p:cNvCxnSpPr>
            <a:stCxn id="158" idx="6"/>
          </p:cNvCxnSpPr>
          <p:nvPr/>
        </p:nvCxnSpPr>
        <p:spPr>
          <a:xfrm flipH="1">
            <a:off x="-1" y="4691284"/>
            <a:ext cx="970442" cy="2171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连接符 170"/>
          <p:cNvCxnSpPr>
            <a:stCxn id="159" idx="5"/>
          </p:cNvCxnSpPr>
          <p:nvPr/>
        </p:nvCxnSpPr>
        <p:spPr>
          <a:xfrm flipH="1">
            <a:off x="-1" y="4149630"/>
            <a:ext cx="397187" cy="8159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连接符 171"/>
          <p:cNvCxnSpPr>
            <a:stCxn id="161" idx="6"/>
          </p:cNvCxnSpPr>
          <p:nvPr/>
        </p:nvCxnSpPr>
        <p:spPr>
          <a:xfrm flipH="1">
            <a:off x="-1" y="3126188"/>
            <a:ext cx="438017" cy="2201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>
            <a:stCxn id="159" idx="7"/>
          </p:cNvCxnSpPr>
          <p:nvPr/>
        </p:nvCxnSpPr>
        <p:spPr>
          <a:xfrm flipH="1" flipV="1">
            <a:off x="-1" y="3346326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>
            <a:stCxn id="158" idx="6"/>
          </p:cNvCxnSpPr>
          <p:nvPr/>
        </p:nvCxnSpPr>
        <p:spPr>
          <a:xfrm flipH="1">
            <a:off x="400049" y="4691284"/>
            <a:ext cx="570392" cy="710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/>
          <p:nvPr/>
        </p:nvCxnSpPr>
        <p:spPr>
          <a:xfrm flipH="1" flipV="1">
            <a:off x="400049" y="5402137"/>
            <a:ext cx="342900" cy="5730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/>
          <p:nvPr/>
        </p:nvCxnSpPr>
        <p:spPr>
          <a:xfrm flipH="1" flipV="1">
            <a:off x="-1" y="4889374"/>
            <a:ext cx="400050" cy="5127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接连接符 176"/>
          <p:cNvCxnSpPr/>
          <p:nvPr/>
        </p:nvCxnSpPr>
        <p:spPr>
          <a:xfrm flipH="1">
            <a:off x="1485899" y="5402137"/>
            <a:ext cx="11430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/>
          <p:nvPr/>
        </p:nvCxnSpPr>
        <p:spPr>
          <a:xfrm>
            <a:off x="2381249" y="5899024"/>
            <a:ext cx="323850" cy="9525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连接符 178"/>
          <p:cNvCxnSpPr>
            <a:stCxn id="155" idx="3"/>
          </p:cNvCxnSpPr>
          <p:nvPr/>
        </p:nvCxnSpPr>
        <p:spPr>
          <a:xfrm flipH="1">
            <a:off x="2724149" y="4886748"/>
            <a:ext cx="545989" cy="19647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连接符 179"/>
          <p:cNvCxnSpPr/>
          <p:nvPr/>
        </p:nvCxnSpPr>
        <p:spPr>
          <a:xfrm>
            <a:off x="1543049" y="6451474"/>
            <a:ext cx="11239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连接符 180"/>
          <p:cNvCxnSpPr/>
          <p:nvPr/>
        </p:nvCxnSpPr>
        <p:spPr>
          <a:xfrm flipV="1">
            <a:off x="1543049" y="5918074"/>
            <a:ext cx="838200" cy="5143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连接符 181"/>
          <p:cNvCxnSpPr/>
          <p:nvPr/>
        </p:nvCxnSpPr>
        <p:spPr>
          <a:xfrm>
            <a:off x="781049" y="6070474"/>
            <a:ext cx="723900" cy="35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接连接符 182"/>
          <p:cNvCxnSpPr/>
          <p:nvPr/>
        </p:nvCxnSpPr>
        <p:spPr>
          <a:xfrm flipH="1">
            <a:off x="266699" y="5402137"/>
            <a:ext cx="133350" cy="10493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/>
          <p:nvPr/>
        </p:nvCxnSpPr>
        <p:spPr>
          <a:xfrm flipH="1">
            <a:off x="323849" y="6108574"/>
            <a:ext cx="400050" cy="400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接连接符 184"/>
          <p:cNvCxnSpPr/>
          <p:nvPr/>
        </p:nvCxnSpPr>
        <p:spPr>
          <a:xfrm flipH="1">
            <a:off x="285749" y="6432424"/>
            <a:ext cx="1200150" cy="1143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接连接符 185"/>
          <p:cNvCxnSpPr/>
          <p:nvPr/>
        </p:nvCxnSpPr>
        <p:spPr>
          <a:xfrm flipH="1">
            <a:off x="1162049" y="6527674"/>
            <a:ext cx="361950" cy="3238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接连接符 186"/>
          <p:cNvCxnSpPr/>
          <p:nvPr/>
        </p:nvCxnSpPr>
        <p:spPr>
          <a:xfrm flipH="1" flipV="1">
            <a:off x="304799" y="6565774"/>
            <a:ext cx="742950" cy="2857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连接符 187"/>
          <p:cNvCxnSpPr/>
          <p:nvPr/>
        </p:nvCxnSpPr>
        <p:spPr>
          <a:xfrm flipH="1">
            <a:off x="-1" y="6489574"/>
            <a:ext cx="285750" cy="3619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连接符 188"/>
          <p:cNvCxnSpPr/>
          <p:nvPr/>
        </p:nvCxnSpPr>
        <p:spPr>
          <a:xfrm flipH="1" flipV="1">
            <a:off x="-1" y="5879974"/>
            <a:ext cx="285750" cy="6096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椭圆 189"/>
          <p:cNvSpPr/>
          <p:nvPr/>
        </p:nvSpPr>
        <p:spPr>
          <a:xfrm flipH="1">
            <a:off x="1431092" y="6372381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1" name="椭圆 190"/>
          <p:cNvSpPr/>
          <p:nvPr/>
        </p:nvSpPr>
        <p:spPr>
          <a:xfrm flipH="1">
            <a:off x="1519712" y="5277119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2" name="椭圆 191"/>
          <p:cNvSpPr/>
          <p:nvPr/>
        </p:nvSpPr>
        <p:spPr>
          <a:xfrm flipH="1">
            <a:off x="2300323" y="587366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椭圆 192"/>
          <p:cNvSpPr/>
          <p:nvPr/>
        </p:nvSpPr>
        <p:spPr>
          <a:xfrm flipH="1">
            <a:off x="204823" y="6435636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椭圆 193"/>
          <p:cNvSpPr/>
          <p:nvPr/>
        </p:nvSpPr>
        <p:spPr>
          <a:xfrm flipH="1">
            <a:off x="647566" y="589677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文本框 194"/>
          <p:cNvSpPr txBox="1"/>
          <p:nvPr/>
        </p:nvSpPr>
        <p:spPr>
          <a:xfrm>
            <a:off x="4196593" y="2848325"/>
            <a:ext cx="3933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/>
              <a:t>THANKS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3924300"/>
            <a:ext cx="12192000" cy="0"/>
          </a:xfrm>
          <a:prstGeom prst="line">
            <a:avLst/>
          </a:prstGeom>
          <a:ln w="19050">
            <a:solidFill>
              <a:schemeClr val="bg1">
                <a:alpha val="4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 rot="11174285">
            <a:off x="2098591" y="3864651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1174285">
            <a:off x="340254" y="3775200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347090" y="3784512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7000792" y="3864651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5318654" y="3775200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8325490" y="3784512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9790696" y="3864650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rot="11174285">
            <a:off x="11115394" y="378451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>
            <a:stCxn id="9" idx="3"/>
          </p:cNvCxnSpPr>
          <p:nvPr/>
        </p:nvCxnSpPr>
        <p:spPr>
          <a:xfrm flipV="1">
            <a:off x="539772" y="3547264"/>
            <a:ext cx="686767" cy="269854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endCxn id="8" idx="5"/>
          </p:cNvCxnSpPr>
          <p:nvPr/>
        </p:nvCxnSpPr>
        <p:spPr>
          <a:xfrm>
            <a:off x="1226539" y="3547264"/>
            <a:ext cx="902127" cy="33510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2229378" y="4007798"/>
            <a:ext cx="340215" cy="663745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7"/>
            <a:endCxn id="10" idx="7"/>
          </p:cNvCxnSpPr>
          <p:nvPr/>
        </p:nvCxnSpPr>
        <p:spPr>
          <a:xfrm flipV="1">
            <a:off x="2560627" y="3968413"/>
            <a:ext cx="811371" cy="78515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2547778" y="4658694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/>
          <p:nvPr/>
        </p:nvCxnSpPr>
        <p:spPr>
          <a:xfrm flipV="1">
            <a:off x="3475027" y="3458936"/>
            <a:ext cx="1140516" cy="365715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5"/>
          </p:cNvCxnSpPr>
          <p:nvPr/>
        </p:nvCxnSpPr>
        <p:spPr>
          <a:xfrm flipH="1" flipV="1">
            <a:off x="4632960" y="3463290"/>
            <a:ext cx="727612" cy="336601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4543512" y="3414972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/>
          <p:nvPr/>
        </p:nvCxnSpPr>
        <p:spPr>
          <a:xfrm>
            <a:off x="5403840" y="3910377"/>
            <a:ext cx="254010" cy="49969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</p:cNvCxnSpPr>
          <p:nvPr/>
        </p:nvCxnSpPr>
        <p:spPr>
          <a:xfrm flipH="1">
            <a:off x="5661659" y="3995438"/>
            <a:ext cx="1356848" cy="396540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5578556" y="4324528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 flipH="1">
            <a:off x="7104699" y="3338513"/>
            <a:ext cx="1896428" cy="510540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4" idx="5"/>
          </p:cNvCxnSpPr>
          <p:nvPr/>
        </p:nvCxnSpPr>
        <p:spPr>
          <a:xfrm flipH="1" flipV="1">
            <a:off x="9029700" y="3295650"/>
            <a:ext cx="791071" cy="586715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8990541" y="3203700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endCxn id="13" idx="1"/>
          </p:cNvCxnSpPr>
          <p:nvPr/>
        </p:nvCxnSpPr>
        <p:spPr>
          <a:xfrm flipH="1" flipV="1">
            <a:off x="8509391" y="3985792"/>
            <a:ext cx="1277547" cy="567159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5" idx="7"/>
          </p:cNvCxnSpPr>
          <p:nvPr/>
        </p:nvCxnSpPr>
        <p:spPr>
          <a:xfrm flipH="1">
            <a:off x="9744077" y="3968412"/>
            <a:ext cx="1396225" cy="57025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328736" y="2995581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24 LED" panose="020B0603050302020204" pitchFamily="34" charset="0"/>
              </a:rPr>
              <a:t>NO.1</a:t>
            </a:r>
            <a:endParaRPr lang="zh-CN" altLang="en-US" sz="3200" dirty="0">
              <a:solidFill>
                <a:schemeClr val="bg1"/>
              </a:solidFill>
              <a:latin typeface="24 LED" panose="020B06030503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188366" y="4156340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24 LED" panose="020B0603050302020204" pitchFamily="34" charset="0"/>
              </a:rPr>
              <a:t>NO.2</a:t>
            </a:r>
            <a:endParaRPr lang="zh-CN" altLang="en-US" sz="3200" dirty="0">
              <a:solidFill>
                <a:schemeClr val="bg1"/>
              </a:solidFill>
              <a:latin typeface="24 LED" panose="020B06030503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307136" y="3059289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24 LED" panose="020B0603050302020204" pitchFamily="34" charset="0"/>
              </a:rPr>
              <a:t>NO.3</a:t>
            </a:r>
            <a:endParaRPr lang="zh-CN" altLang="en-US" sz="3200" dirty="0">
              <a:solidFill>
                <a:schemeClr val="bg1"/>
              </a:solidFill>
              <a:latin typeface="24 LED" panose="020B06030503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8313870" y="4165600"/>
            <a:ext cx="1761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24 LED" panose="020B0603050302020204" pitchFamily="34" charset="0"/>
              </a:rPr>
              <a:t>NO.4</a:t>
            </a:r>
            <a:endParaRPr lang="zh-CN" altLang="en-US" sz="3200" dirty="0">
              <a:solidFill>
                <a:schemeClr val="bg1"/>
              </a:solidFill>
              <a:latin typeface="24 LED" panose="020B06030503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209531" y="311894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学习方法</a:t>
            </a:r>
          </a:p>
        </p:txBody>
      </p:sp>
      <p:sp>
        <p:nvSpPr>
          <p:cNvPr id="48" name="矩形 47"/>
          <p:cNvSpPr/>
          <p:nvPr/>
        </p:nvSpPr>
        <p:spPr>
          <a:xfrm>
            <a:off x="4129061" y="4268245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团队合作</a:t>
            </a:r>
          </a:p>
        </p:txBody>
      </p:sp>
      <p:sp>
        <p:nvSpPr>
          <p:cNvPr id="51" name="矩形 50"/>
          <p:cNvSpPr/>
          <p:nvPr/>
        </p:nvSpPr>
        <p:spPr>
          <a:xfrm>
            <a:off x="6202076" y="319248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资源利用</a:t>
            </a:r>
          </a:p>
        </p:txBody>
      </p:sp>
      <p:sp>
        <p:nvSpPr>
          <p:cNvPr id="52" name="矩形 51"/>
          <p:cNvSpPr/>
          <p:nvPr/>
        </p:nvSpPr>
        <p:spPr>
          <a:xfrm>
            <a:off x="9216912" y="4268245"/>
            <a:ext cx="877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多实践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32" grpId="0" animBg="1"/>
      <p:bldP spid="49" grpId="0" animBg="1"/>
      <p:bldP spid="55" grpId="0" animBg="1"/>
      <p:bldP spid="61" grpId="0" animBg="1"/>
      <p:bldP spid="20" grpId="0"/>
      <p:bldP spid="41" grpId="0"/>
      <p:bldP spid="42" grpId="0"/>
      <p:bldP spid="43" grpId="0"/>
      <p:bldP spid="27" grpId="0"/>
      <p:bldP spid="48" grpId="0"/>
      <p:bldP spid="51" grpId="0"/>
      <p:bldP spid="5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11174285">
            <a:off x="2478134" y="365817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576303" y="372476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6996125" y="3868835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4720540" y="4975629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6246397" y="4832135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5600708" y="433276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2608921" y="3801326"/>
            <a:ext cx="937290" cy="12108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4"/>
            <a:endCxn id="10" idx="0"/>
          </p:cNvCxnSpPr>
          <p:nvPr/>
        </p:nvCxnSpPr>
        <p:spPr>
          <a:xfrm flipV="1">
            <a:off x="3589079" y="3950281"/>
            <a:ext cx="88029" cy="10493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3524396" y="499931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3"/>
            <a:endCxn id="49" idx="1"/>
          </p:cNvCxnSpPr>
          <p:nvPr/>
        </p:nvCxnSpPr>
        <p:spPr>
          <a:xfrm flipV="1">
            <a:off x="3777583" y="3333827"/>
            <a:ext cx="1203378" cy="4332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3"/>
            <a:endCxn id="55" idx="7"/>
          </p:cNvCxnSpPr>
          <p:nvPr/>
        </p:nvCxnSpPr>
        <p:spPr>
          <a:xfrm flipV="1">
            <a:off x="4894907" y="4158047"/>
            <a:ext cx="134934" cy="8542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4897735" y="3242736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>
            <a:stCxn id="55" idx="2"/>
            <a:endCxn id="14" idx="6"/>
          </p:cNvCxnSpPr>
          <p:nvPr/>
        </p:nvCxnSpPr>
        <p:spPr>
          <a:xfrm>
            <a:off x="5165977" y="4118336"/>
            <a:ext cx="435207" cy="2861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  <a:endCxn id="14" idx="3"/>
          </p:cNvCxnSpPr>
          <p:nvPr/>
        </p:nvCxnSpPr>
        <p:spPr>
          <a:xfrm flipH="1">
            <a:off x="5743855" y="4065851"/>
            <a:ext cx="1278955" cy="296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5012937" y="4033250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endCxn id="55" idx="3"/>
          </p:cNvCxnSpPr>
          <p:nvPr/>
        </p:nvCxnSpPr>
        <p:spPr>
          <a:xfrm flipH="1">
            <a:off x="5149527" y="3295650"/>
            <a:ext cx="992492" cy="7662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1" idx="6"/>
          </p:cNvCxnSpPr>
          <p:nvPr/>
        </p:nvCxnSpPr>
        <p:spPr>
          <a:xfrm flipH="1" flipV="1">
            <a:off x="6252562" y="3320550"/>
            <a:ext cx="744280" cy="6562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6104356" y="322320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stCxn id="11" idx="0"/>
            <a:endCxn id="13" idx="4"/>
          </p:cNvCxnSpPr>
          <p:nvPr/>
        </p:nvCxnSpPr>
        <p:spPr>
          <a:xfrm flipH="1">
            <a:off x="6371780" y="4110438"/>
            <a:ext cx="732340" cy="7223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4" idx="5"/>
            <a:endCxn id="96" idx="1"/>
          </p:cNvCxnSpPr>
          <p:nvPr/>
        </p:nvCxnSpPr>
        <p:spPr>
          <a:xfrm flipH="1" flipV="1">
            <a:off x="7719890" y="3032972"/>
            <a:ext cx="568233" cy="13952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32" idx="2"/>
            <a:endCxn id="12" idx="6"/>
          </p:cNvCxnSpPr>
          <p:nvPr/>
        </p:nvCxnSpPr>
        <p:spPr>
          <a:xfrm flipV="1">
            <a:off x="3640737" y="5062956"/>
            <a:ext cx="1080383" cy="10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 rot="11174285">
            <a:off x="5772281" y="38794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1174285">
            <a:off x="8260633" y="4412009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8774000" y="5220869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1174285">
            <a:off x="6149326" y="175258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1174285">
            <a:off x="9219352" y="385623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>
            <a:stCxn id="14" idx="7"/>
            <a:endCxn id="12" idx="3"/>
          </p:cNvCxnSpPr>
          <p:nvPr/>
        </p:nvCxnSpPr>
        <p:spPr>
          <a:xfrm flipH="1">
            <a:off x="4894907" y="4463551"/>
            <a:ext cx="723516" cy="5487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49" idx="3"/>
            <a:endCxn id="61" idx="5"/>
          </p:cNvCxnSpPr>
          <p:nvPr/>
        </p:nvCxnSpPr>
        <p:spPr>
          <a:xfrm flipV="1">
            <a:off x="4988826" y="3247900"/>
            <a:ext cx="1157448" cy="139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9" idx="1"/>
            <a:endCxn id="55" idx="5"/>
          </p:cNvCxnSpPr>
          <p:nvPr/>
        </p:nvCxnSpPr>
        <p:spPr>
          <a:xfrm>
            <a:off x="4980961" y="3333827"/>
            <a:ext cx="60673" cy="7163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3"/>
            <a:endCxn id="97" idx="7"/>
          </p:cNvCxnSpPr>
          <p:nvPr/>
        </p:nvCxnSpPr>
        <p:spPr>
          <a:xfrm flipV="1">
            <a:off x="6303874" y="2519859"/>
            <a:ext cx="540013" cy="7452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18" idx="1"/>
            <a:endCxn id="54" idx="4"/>
          </p:cNvCxnSpPr>
          <p:nvPr/>
        </p:nvCxnSpPr>
        <p:spPr>
          <a:xfrm flipH="1">
            <a:off x="8342141" y="2653249"/>
            <a:ext cx="309453" cy="17591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0" idx="0"/>
            <a:endCxn id="57" idx="4"/>
          </p:cNvCxnSpPr>
          <p:nvPr/>
        </p:nvCxnSpPr>
        <p:spPr>
          <a:xfrm flipH="1">
            <a:off x="8880406" y="4016625"/>
            <a:ext cx="410637" cy="12048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57" idx="7"/>
            <a:endCxn id="54" idx="2"/>
          </p:cNvCxnSpPr>
          <p:nvPr/>
        </p:nvCxnSpPr>
        <p:spPr>
          <a:xfrm flipH="1" flipV="1">
            <a:off x="8407236" y="4493517"/>
            <a:ext cx="387903" cy="8834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 rot="11174285">
            <a:off x="2738260" y="1951989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1174285">
            <a:off x="3789202" y="137331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1174285">
            <a:off x="7158527" y="908376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1174285">
            <a:off x="7537599" y="28334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1174285">
            <a:off x="6818979" y="233595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1174285">
            <a:off x="5547942" y="2519998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174285">
            <a:off x="8015271" y="150806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>
            <a:stCxn id="92" idx="1"/>
            <a:endCxn id="112" idx="6"/>
          </p:cNvCxnSpPr>
          <p:nvPr/>
        </p:nvCxnSpPr>
        <p:spPr>
          <a:xfrm>
            <a:off x="2935753" y="2168145"/>
            <a:ext cx="653373" cy="589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94" idx="3"/>
            <a:endCxn id="107" idx="6"/>
          </p:cNvCxnSpPr>
          <p:nvPr/>
        </p:nvCxnSpPr>
        <p:spPr>
          <a:xfrm flipV="1">
            <a:off x="3990482" y="888102"/>
            <a:ext cx="725554" cy="527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stCxn id="96" idx="5"/>
            <a:endCxn id="97" idx="1"/>
          </p:cNvCxnSpPr>
          <p:nvPr/>
        </p:nvCxnSpPr>
        <p:spPr>
          <a:xfrm flipH="1" flipV="1">
            <a:off x="7002880" y="2537238"/>
            <a:ext cx="576637" cy="3209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椭圆 106"/>
          <p:cNvSpPr/>
          <p:nvPr/>
        </p:nvSpPr>
        <p:spPr>
          <a:xfrm rot="11174285">
            <a:off x="4715733" y="842481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>
            <a:stCxn id="109" idx="2"/>
            <a:endCxn id="98" idx="5"/>
          </p:cNvCxnSpPr>
          <p:nvPr/>
        </p:nvCxnSpPr>
        <p:spPr>
          <a:xfrm>
            <a:off x="5232884" y="1999605"/>
            <a:ext cx="345133" cy="5381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 rot="11174285">
            <a:off x="5079844" y="1914519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0" name="直接连接符 109"/>
          <p:cNvCxnSpPr>
            <a:stCxn id="46" idx="0"/>
            <a:endCxn id="109" idx="3"/>
          </p:cNvCxnSpPr>
          <p:nvPr/>
        </p:nvCxnSpPr>
        <p:spPr>
          <a:xfrm flipH="1">
            <a:off x="5216434" y="613459"/>
            <a:ext cx="656652" cy="132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95" idx="6"/>
            <a:endCxn id="46" idx="2"/>
          </p:cNvCxnSpPr>
          <p:nvPr/>
        </p:nvCxnSpPr>
        <p:spPr>
          <a:xfrm flipH="1" flipV="1">
            <a:off x="5997799" y="513324"/>
            <a:ext cx="1161488" cy="5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rot="11174285">
            <a:off x="3588462" y="265750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stCxn id="95" idx="0"/>
            <a:endCxn id="97" idx="4"/>
          </p:cNvCxnSpPr>
          <p:nvPr/>
        </p:nvCxnSpPr>
        <p:spPr>
          <a:xfrm flipH="1">
            <a:off x="6944362" y="1164410"/>
            <a:ext cx="328610" cy="11722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99" idx="4"/>
            <a:endCxn id="95" idx="2"/>
          </p:cNvCxnSpPr>
          <p:nvPr/>
        </p:nvCxnSpPr>
        <p:spPr>
          <a:xfrm flipH="1" flipV="1">
            <a:off x="7414561" y="1050725"/>
            <a:ext cx="726093" cy="458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92" idx="4"/>
            <a:endCxn id="94" idx="7"/>
          </p:cNvCxnSpPr>
          <p:nvPr/>
        </p:nvCxnSpPr>
        <p:spPr>
          <a:xfrm flipV="1">
            <a:off x="2872910" y="1557215"/>
            <a:ext cx="941200" cy="3954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椭圆 115"/>
          <p:cNvSpPr/>
          <p:nvPr/>
        </p:nvSpPr>
        <p:spPr>
          <a:xfrm rot="11174285">
            <a:off x="3884421" y="600253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1174285">
            <a:off x="8532046" y="2522403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1174285">
            <a:off x="7357670" y="602477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1174285">
            <a:off x="9156635" y="1770386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2" name="直接连接符 121"/>
          <p:cNvCxnSpPr>
            <a:stCxn id="98" idx="2"/>
            <a:endCxn id="61" idx="4"/>
          </p:cNvCxnSpPr>
          <p:nvPr/>
        </p:nvCxnSpPr>
        <p:spPr>
          <a:xfrm>
            <a:off x="5708328" y="2609169"/>
            <a:ext cx="520313" cy="6147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46" idx="6"/>
            <a:endCxn id="107" idx="3"/>
          </p:cNvCxnSpPr>
          <p:nvPr/>
        </p:nvCxnSpPr>
        <p:spPr>
          <a:xfrm flipH="1">
            <a:off x="4806824" y="488746"/>
            <a:ext cx="966127" cy="3728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07" idx="1"/>
            <a:endCxn id="109" idx="5"/>
          </p:cNvCxnSpPr>
          <p:nvPr/>
        </p:nvCxnSpPr>
        <p:spPr>
          <a:xfrm>
            <a:off x="4798959" y="933572"/>
            <a:ext cx="309582" cy="997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125"/>
          <p:cNvCxnSpPr>
            <a:stCxn id="99" idx="3"/>
            <a:endCxn id="121" idx="5"/>
          </p:cNvCxnSpPr>
          <p:nvPr/>
        </p:nvCxnSpPr>
        <p:spPr>
          <a:xfrm>
            <a:off x="8216551" y="1550355"/>
            <a:ext cx="970159" cy="2377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>
            <a:stCxn id="118" idx="3"/>
            <a:endCxn id="121" idx="7"/>
          </p:cNvCxnSpPr>
          <p:nvPr/>
        </p:nvCxnSpPr>
        <p:spPr>
          <a:xfrm flipV="1">
            <a:off x="8662892" y="1901173"/>
            <a:ext cx="511458" cy="648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stCxn id="99" idx="0"/>
            <a:endCxn id="118" idx="4"/>
          </p:cNvCxnSpPr>
          <p:nvPr/>
        </p:nvCxnSpPr>
        <p:spPr>
          <a:xfrm>
            <a:off x="8116076" y="1733586"/>
            <a:ext cx="497478" cy="7892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>
            <a:stCxn id="60" idx="7"/>
            <a:endCxn id="54" idx="3"/>
          </p:cNvCxnSpPr>
          <p:nvPr/>
        </p:nvCxnSpPr>
        <p:spPr>
          <a:xfrm flipH="1">
            <a:off x="8391479" y="3987026"/>
            <a:ext cx="845588" cy="45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椭圆 174"/>
          <p:cNvSpPr/>
          <p:nvPr/>
        </p:nvSpPr>
        <p:spPr>
          <a:xfrm rot="11174285">
            <a:off x="5576810" y="59902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1174285">
            <a:off x="7638830" y="5291897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>
            <a:stCxn id="116" idx="2"/>
            <a:endCxn id="175" idx="6"/>
          </p:cNvCxnSpPr>
          <p:nvPr/>
        </p:nvCxnSpPr>
        <p:spPr>
          <a:xfrm flipV="1">
            <a:off x="4109939" y="6090177"/>
            <a:ext cx="1467535" cy="377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>
            <a:stCxn id="116" idx="4"/>
            <a:endCxn id="12" idx="7"/>
          </p:cNvCxnSpPr>
          <p:nvPr/>
        </p:nvCxnSpPr>
        <p:spPr>
          <a:xfrm flipV="1">
            <a:off x="4009804" y="5134941"/>
            <a:ext cx="732315" cy="8682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>
            <a:stCxn id="116" idx="5"/>
            <a:endCxn id="32" idx="1"/>
          </p:cNvCxnSpPr>
          <p:nvPr/>
        </p:nvCxnSpPr>
        <p:spPr>
          <a:xfrm flipH="1" flipV="1">
            <a:off x="3619267" y="5103147"/>
            <a:ext cx="307441" cy="924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连接符 220"/>
          <p:cNvCxnSpPr>
            <a:stCxn id="11" idx="1"/>
            <a:endCxn id="176" idx="4"/>
          </p:cNvCxnSpPr>
          <p:nvPr/>
        </p:nvCxnSpPr>
        <p:spPr>
          <a:xfrm>
            <a:off x="7193141" y="4084470"/>
            <a:ext cx="534860" cy="12079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stCxn id="11" idx="2"/>
            <a:endCxn id="54" idx="6"/>
          </p:cNvCxnSpPr>
          <p:nvPr/>
        </p:nvCxnSpPr>
        <p:spPr>
          <a:xfrm>
            <a:off x="7237728" y="4003160"/>
            <a:ext cx="1023340" cy="47437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>
            <a:stCxn id="54" idx="7"/>
            <a:endCxn id="176" idx="3"/>
          </p:cNvCxnSpPr>
          <p:nvPr/>
        </p:nvCxnSpPr>
        <p:spPr>
          <a:xfrm flipH="1">
            <a:off x="7781977" y="4531557"/>
            <a:ext cx="494848" cy="7904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>
            <a:stCxn id="57" idx="7"/>
            <a:endCxn id="176" idx="2"/>
          </p:cNvCxnSpPr>
          <p:nvPr/>
        </p:nvCxnSpPr>
        <p:spPr>
          <a:xfrm flipH="1">
            <a:off x="7799216" y="5376936"/>
            <a:ext cx="995923" cy="4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>
            <a:stCxn id="120" idx="4"/>
            <a:endCxn id="176" idx="1"/>
          </p:cNvCxnSpPr>
          <p:nvPr/>
        </p:nvCxnSpPr>
        <p:spPr>
          <a:xfrm flipV="1">
            <a:off x="7481955" y="5435044"/>
            <a:ext cx="287662" cy="5903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/>
          <p:cNvCxnSpPr>
            <a:stCxn id="14" idx="1"/>
            <a:endCxn id="13" idx="5"/>
          </p:cNvCxnSpPr>
          <p:nvPr/>
        </p:nvCxnSpPr>
        <p:spPr>
          <a:xfrm>
            <a:off x="5731495" y="4475911"/>
            <a:ext cx="557189" cy="381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stCxn id="12" idx="2"/>
            <a:endCxn id="13" idx="6"/>
          </p:cNvCxnSpPr>
          <p:nvPr/>
        </p:nvCxnSpPr>
        <p:spPr>
          <a:xfrm flipV="1">
            <a:off x="4915906" y="4932940"/>
            <a:ext cx="1331161" cy="1513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>
            <a:stCxn id="362" idx="4"/>
            <a:endCxn id="13" idx="0"/>
          </p:cNvCxnSpPr>
          <p:nvPr/>
        </p:nvCxnSpPr>
        <p:spPr>
          <a:xfrm flipH="1" flipV="1">
            <a:off x="6347202" y="5057653"/>
            <a:ext cx="251451" cy="606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>
            <a:stCxn id="362" idx="2"/>
            <a:endCxn id="176" idx="7"/>
          </p:cNvCxnSpPr>
          <p:nvPr/>
        </p:nvCxnSpPr>
        <p:spPr>
          <a:xfrm flipV="1">
            <a:off x="6643971" y="5422684"/>
            <a:ext cx="1012574" cy="29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>
            <a:stCxn id="13" idx="1"/>
            <a:endCxn id="176" idx="6"/>
          </p:cNvCxnSpPr>
          <p:nvPr/>
        </p:nvCxnSpPr>
        <p:spPr>
          <a:xfrm>
            <a:off x="6430298" y="5033415"/>
            <a:ext cx="1209008" cy="3301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>
            <a:stCxn id="175" idx="6"/>
            <a:endCxn id="12" idx="1"/>
          </p:cNvCxnSpPr>
          <p:nvPr/>
        </p:nvCxnSpPr>
        <p:spPr>
          <a:xfrm flipH="1" flipV="1">
            <a:off x="4879852" y="5149996"/>
            <a:ext cx="697622" cy="9401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>
            <a:stCxn id="10" idx="2"/>
            <a:endCxn id="55" idx="6"/>
          </p:cNvCxnSpPr>
          <p:nvPr/>
        </p:nvCxnSpPr>
        <p:spPr>
          <a:xfrm>
            <a:off x="3801821" y="3850146"/>
            <a:ext cx="1211570" cy="2515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>
            <a:stCxn id="8" idx="3"/>
            <a:endCxn id="10" idx="6"/>
          </p:cNvCxnSpPr>
          <p:nvPr/>
        </p:nvCxnSpPr>
        <p:spPr>
          <a:xfrm>
            <a:off x="2621281" y="3688254"/>
            <a:ext cx="955692" cy="1373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连接符 281"/>
          <p:cNvCxnSpPr>
            <a:stCxn id="112" idx="0"/>
            <a:endCxn id="10" idx="4"/>
          </p:cNvCxnSpPr>
          <p:nvPr/>
        </p:nvCxnSpPr>
        <p:spPr>
          <a:xfrm>
            <a:off x="3688385" y="2881053"/>
            <a:ext cx="13301" cy="8443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连接符 284"/>
          <p:cNvCxnSpPr>
            <a:stCxn id="112" idx="1"/>
            <a:endCxn id="49" idx="5"/>
          </p:cNvCxnSpPr>
          <p:nvPr/>
        </p:nvCxnSpPr>
        <p:spPr>
          <a:xfrm>
            <a:off x="3770753" y="2857026"/>
            <a:ext cx="1146120" cy="3969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/>
          <p:cNvCxnSpPr>
            <a:stCxn id="94" idx="1"/>
            <a:endCxn id="112" idx="4"/>
          </p:cNvCxnSpPr>
          <p:nvPr/>
        </p:nvCxnSpPr>
        <p:spPr>
          <a:xfrm flipH="1">
            <a:off x="3712747" y="1574594"/>
            <a:ext cx="260356" cy="10835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直接连接符 288"/>
          <p:cNvCxnSpPr>
            <a:stCxn id="94" idx="1"/>
            <a:endCxn id="109" idx="0"/>
          </p:cNvCxnSpPr>
          <p:nvPr/>
        </p:nvCxnSpPr>
        <p:spPr>
          <a:xfrm>
            <a:off x="3973103" y="1574594"/>
            <a:ext cx="1175149" cy="4929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>
            <a:stCxn id="8" idx="3"/>
            <a:endCxn id="112" idx="6"/>
          </p:cNvCxnSpPr>
          <p:nvPr/>
        </p:nvCxnSpPr>
        <p:spPr>
          <a:xfrm flipV="1">
            <a:off x="2621281" y="2757431"/>
            <a:ext cx="967845" cy="9308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连接符 297"/>
          <p:cNvCxnSpPr>
            <a:stCxn id="112" idx="2"/>
            <a:endCxn id="109" idx="0"/>
          </p:cNvCxnSpPr>
          <p:nvPr/>
        </p:nvCxnSpPr>
        <p:spPr>
          <a:xfrm flipV="1">
            <a:off x="3812007" y="2067559"/>
            <a:ext cx="1336245" cy="7142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连接符 300"/>
          <p:cNvCxnSpPr>
            <a:stCxn id="112" idx="2"/>
            <a:endCxn id="98" idx="7"/>
          </p:cNvCxnSpPr>
          <p:nvPr/>
        </p:nvCxnSpPr>
        <p:spPr>
          <a:xfrm flipV="1">
            <a:off x="3812007" y="2650785"/>
            <a:ext cx="1753650" cy="1310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连接符 303"/>
          <p:cNvCxnSpPr>
            <a:stCxn id="49" idx="3"/>
            <a:endCxn id="98" idx="0"/>
          </p:cNvCxnSpPr>
          <p:nvPr/>
        </p:nvCxnSpPr>
        <p:spPr>
          <a:xfrm flipV="1">
            <a:off x="4988826" y="2680384"/>
            <a:ext cx="630807" cy="5814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连接符 306"/>
          <p:cNvCxnSpPr>
            <a:stCxn id="95" idx="7"/>
            <a:endCxn id="59" idx="3"/>
          </p:cNvCxnSpPr>
          <p:nvPr/>
        </p:nvCxnSpPr>
        <p:spPr>
          <a:xfrm flipH="1">
            <a:off x="6348844" y="1117160"/>
            <a:ext cx="837962" cy="6773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>
            <a:stCxn id="46" idx="1"/>
            <a:endCxn id="59" idx="5"/>
          </p:cNvCxnSpPr>
          <p:nvPr/>
        </p:nvCxnSpPr>
        <p:spPr>
          <a:xfrm>
            <a:off x="5956182" y="589221"/>
            <a:ext cx="235062" cy="11880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连接符 312"/>
          <p:cNvCxnSpPr>
            <a:stCxn id="109" idx="2"/>
            <a:endCxn id="59" idx="7"/>
          </p:cNvCxnSpPr>
          <p:nvPr/>
        </p:nvCxnSpPr>
        <p:spPr>
          <a:xfrm flipV="1">
            <a:off x="5232884" y="1934874"/>
            <a:ext cx="941133" cy="647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连接符 315"/>
          <p:cNvCxnSpPr>
            <a:stCxn id="98" idx="2"/>
            <a:endCxn id="97" idx="6"/>
          </p:cNvCxnSpPr>
          <p:nvPr/>
        </p:nvCxnSpPr>
        <p:spPr>
          <a:xfrm flipV="1">
            <a:off x="5708328" y="2436763"/>
            <a:ext cx="1111321" cy="1724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连接符 317"/>
          <p:cNvCxnSpPr>
            <a:stCxn id="98" idx="3"/>
            <a:endCxn id="59" idx="0"/>
          </p:cNvCxnSpPr>
          <p:nvPr/>
        </p:nvCxnSpPr>
        <p:spPr>
          <a:xfrm flipV="1">
            <a:off x="5691089" y="1976128"/>
            <a:ext cx="558160" cy="57394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连接符 320"/>
          <p:cNvCxnSpPr>
            <a:stCxn id="97" idx="5"/>
            <a:endCxn id="59" idx="1"/>
          </p:cNvCxnSpPr>
          <p:nvPr/>
        </p:nvCxnSpPr>
        <p:spPr>
          <a:xfrm flipH="1" flipV="1">
            <a:off x="6331617" y="1952101"/>
            <a:ext cx="529649" cy="4087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连接符 323"/>
          <p:cNvCxnSpPr>
            <a:stCxn id="99" idx="7"/>
            <a:endCxn id="97" idx="3"/>
          </p:cNvCxnSpPr>
          <p:nvPr/>
        </p:nvCxnSpPr>
        <p:spPr>
          <a:xfrm flipH="1">
            <a:off x="7020259" y="1691969"/>
            <a:ext cx="1019920" cy="6862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接连接符 326"/>
          <p:cNvCxnSpPr>
            <a:stCxn id="118" idx="6"/>
            <a:endCxn id="96" idx="3"/>
          </p:cNvCxnSpPr>
          <p:nvPr/>
        </p:nvCxnSpPr>
        <p:spPr>
          <a:xfrm flipH="1">
            <a:off x="7737117" y="2587933"/>
            <a:ext cx="795364" cy="2874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连接符 329"/>
          <p:cNvCxnSpPr>
            <a:stCxn id="99" idx="0"/>
            <a:endCxn id="96" idx="4"/>
          </p:cNvCxnSpPr>
          <p:nvPr/>
        </p:nvCxnSpPr>
        <p:spPr>
          <a:xfrm flipH="1">
            <a:off x="7661884" y="1733586"/>
            <a:ext cx="454192" cy="11005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 334"/>
          <p:cNvCxnSpPr>
            <a:endCxn id="11" idx="4"/>
          </p:cNvCxnSpPr>
          <p:nvPr/>
        </p:nvCxnSpPr>
        <p:spPr>
          <a:xfrm flipH="1">
            <a:off x="7130450" y="3027127"/>
            <a:ext cx="461520" cy="84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61" idx="2"/>
            <a:endCxn id="96" idx="6"/>
          </p:cNvCxnSpPr>
          <p:nvPr/>
        </p:nvCxnSpPr>
        <p:spPr>
          <a:xfrm flipV="1">
            <a:off x="6327901" y="2933377"/>
            <a:ext cx="1210362" cy="414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椭圆 361"/>
          <p:cNvSpPr/>
          <p:nvPr/>
        </p:nvSpPr>
        <p:spPr>
          <a:xfrm rot="11174285">
            <a:off x="6541910" y="5663467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4" name="直接连接符 363"/>
          <p:cNvCxnSpPr>
            <a:stCxn id="175" idx="4"/>
            <a:endCxn id="13" idx="7"/>
          </p:cNvCxnSpPr>
          <p:nvPr/>
        </p:nvCxnSpPr>
        <p:spPr>
          <a:xfrm flipV="1">
            <a:off x="5701095" y="5016036"/>
            <a:ext cx="570210" cy="9748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>
            <a:stCxn id="175" idx="2"/>
            <a:endCxn id="362" idx="0"/>
          </p:cNvCxnSpPr>
          <p:nvPr/>
        </p:nvCxnSpPr>
        <p:spPr>
          <a:xfrm flipV="1">
            <a:off x="5800355" y="5765528"/>
            <a:ext cx="787176" cy="349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接连接符 370"/>
          <p:cNvCxnSpPr>
            <a:stCxn id="362" idx="1"/>
            <a:endCxn id="120" idx="6"/>
          </p:cNvCxnSpPr>
          <p:nvPr/>
        </p:nvCxnSpPr>
        <p:spPr>
          <a:xfrm>
            <a:off x="6625136" y="5754558"/>
            <a:ext cx="733198" cy="3701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55" idx="6"/>
            <a:endCxn id="32" idx="2"/>
          </p:cNvCxnSpPr>
          <p:nvPr/>
        </p:nvCxnSpPr>
        <p:spPr>
          <a:xfrm flipH="1">
            <a:off x="3640737" y="4101658"/>
            <a:ext cx="1372654" cy="9623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1" name="直接连接符 620"/>
          <p:cNvCxnSpPr>
            <a:stCxn id="118" idx="2"/>
            <a:endCxn id="60" idx="5"/>
          </p:cNvCxnSpPr>
          <p:nvPr/>
        </p:nvCxnSpPr>
        <p:spPr>
          <a:xfrm>
            <a:off x="8678649" y="2603911"/>
            <a:ext cx="570778" cy="12700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1" name="椭圆 670"/>
          <p:cNvSpPr/>
          <p:nvPr/>
        </p:nvSpPr>
        <p:spPr>
          <a:xfrm>
            <a:off x="4780844" y="2224637"/>
            <a:ext cx="2630311" cy="26303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dirty="0">
                <a:latin typeface="24 LED" panose="020B0603050302020204" pitchFamily="34" charset="0"/>
              </a:rPr>
              <a:t>1</a:t>
            </a:r>
            <a:endParaRPr lang="zh-CN" altLang="en-US" sz="12000" dirty="0">
              <a:latin typeface="24 LED" panose="020B06030503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2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6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2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3" dur="2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4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2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0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2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6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8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5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6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2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4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2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2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8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3"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4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0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6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2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7" dur="2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8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9" dur="2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0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6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1" dur="2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2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3" dur="2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4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0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2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2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7" dur="2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8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4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2" grpId="0" animBg="1"/>
      <p:bldP spid="49" grpId="0" animBg="1"/>
      <p:bldP spid="55" grpId="0" animBg="1"/>
      <p:bldP spid="61" grpId="0" animBg="1"/>
      <p:bldP spid="46" grpId="0" animBg="1"/>
      <p:bldP spid="54" grpId="0" animBg="1"/>
      <p:bldP spid="57" grpId="0" animBg="1"/>
      <p:bldP spid="59" grpId="0" animBg="1"/>
      <p:bldP spid="60" grpId="0" animBg="1"/>
      <p:bldP spid="92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7" grpId="0" animBg="1"/>
      <p:bldP spid="109" grpId="0" animBg="1"/>
      <p:bldP spid="112" grpId="0" animBg="1"/>
      <p:bldP spid="116" grpId="0" animBg="1"/>
      <p:bldP spid="118" grpId="0" animBg="1"/>
      <p:bldP spid="120" grpId="0" animBg="1"/>
      <p:bldP spid="121" grpId="0" animBg="1"/>
      <p:bldP spid="175" grpId="0" animBg="1"/>
      <p:bldP spid="176" grpId="0" animBg="1"/>
      <p:bldP spid="362" grpId="0" animBg="1"/>
      <p:bldP spid="67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直接连接符 99"/>
          <p:cNvCxnSpPr>
            <a:stCxn id="224" idx="7"/>
            <a:endCxn id="165" idx="1"/>
          </p:cNvCxnSpPr>
          <p:nvPr/>
        </p:nvCxnSpPr>
        <p:spPr>
          <a:xfrm>
            <a:off x="1106967" y="2515324"/>
            <a:ext cx="1654357" cy="4107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34" idx="5"/>
            <a:endCxn id="223" idx="7"/>
          </p:cNvCxnSpPr>
          <p:nvPr/>
        </p:nvCxnSpPr>
        <p:spPr>
          <a:xfrm flipH="1">
            <a:off x="6738945" y="2695091"/>
            <a:ext cx="947317" cy="3191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>
            <a:endCxn id="155" idx="0"/>
          </p:cNvCxnSpPr>
          <p:nvPr/>
        </p:nvCxnSpPr>
        <p:spPr>
          <a:xfrm flipH="1">
            <a:off x="7776491" y="2645776"/>
            <a:ext cx="27251" cy="7556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/>
          <p:nvPr/>
        </p:nvCxnSpPr>
        <p:spPr>
          <a:xfrm flipH="1">
            <a:off x="7759497" y="2536164"/>
            <a:ext cx="625191" cy="35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21" idx="4"/>
            <a:endCxn id="126" idx="7"/>
          </p:cNvCxnSpPr>
          <p:nvPr/>
        </p:nvCxnSpPr>
        <p:spPr>
          <a:xfrm>
            <a:off x="9258302" y="2126180"/>
            <a:ext cx="536126" cy="11665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endCxn id="121" idx="6"/>
          </p:cNvCxnSpPr>
          <p:nvPr/>
        </p:nvCxnSpPr>
        <p:spPr>
          <a:xfrm flipV="1">
            <a:off x="8338599" y="2036484"/>
            <a:ext cx="830007" cy="5318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>
            <a:stCxn id="125" idx="4"/>
            <a:endCxn id="154" idx="0"/>
          </p:cNvCxnSpPr>
          <p:nvPr/>
        </p:nvCxnSpPr>
        <p:spPr>
          <a:xfrm>
            <a:off x="8369850" y="2705516"/>
            <a:ext cx="223099" cy="11477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椭圆 120"/>
          <p:cNvSpPr/>
          <p:nvPr/>
        </p:nvSpPr>
        <p:spPr>
          <a:xfrm flipH="1">
            <a:off x="9168606" y="1946788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椭圆 124"/>
          <p:cNvSpPr/>
          <p:nvPr/>
        </p:nvSpPr>
        <p:spPr>
          <a:xfrm flipH="1">
            <a:off x="8244832" y="2455480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椭圆 125"/>
          <p:cNvSpPr/>
          <p:nvPr/>
        </p:nvSpPr>
        <p:spPr>
          <a:xfrm flipH="1">
            <a:off x="9773515" y="3271865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7" name="直接连接符 126"/>
          <p:cNvCxnSpPr>
            <a:stCxn id="125" idx="3"/>
            <a:endCxn id="126" idx="5"/>
          </p:cNvCxnSpPr>
          <p:nvPr/>
        </p:nvCxnSpPr>
        <p:spPr>
          <a:xfrm>
            <a:off x="8458251" y="2668899"/>
            <a:ext cx="1336177" cy="7248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endCxn id="155" idx="6"/>
          </p:cNvCxnSpPr>
          <p:nvPr/>
        </p:nvCxnSpPr>
        <p:spPr>
          <a:xfrm flipV="1">
            <a:off x="6594375" y="3526446"/>
            <a:ext cx="1057098" cy="5499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>
            <a:stCxn id="125" idx="0"/>
            <a:endCxn id="133" idx="3"/>
          </p:cNvCxnSpPr>
          <p:nvPr/>
        </p:nvCxnSpPr>
        <p:spPr>
          <a:xfrm flipH="1" flipV="1">
            <a:off x="7839239" y="1505772"/>
            <a:ext cx="530611" cy="9497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>
            <a:stCxn id="134" idx="5"/>
            <a:endCxn id="151" idx="2"/>
          </p:cNvCxnSpPr>
          <p:nvPr/>
        </p:nvCxnSpPr>
        <p:spPr>
          <a:xfrm flipH="1" flipV="1">
            <a:off x="6513478" y="2346542"/>
            <a:ext cx="1172784" cy="34854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>
            <a:stCxn id="219" idx="2"/>
            <a:endCxn id="133" idx="7"/>
          </p:cNvCxnSpPr>
          <p:nvPr/>
        </p:nvCxnSpPr>
        <p:spPr>
          <a:xfrm flipV="1">
            <a:off x="6767614" y="1382383"/>
            <a:ext cx="948236" cy="1256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>
            <a:stCxn id="134" idx="0"/>
            <a:endCxn id="133" idx="4"/>
          </p:cNvCxnSpPr>
          <p:nvPr/>
        </p:nvCxnSpPr>
        <p:spPr>
          <a:xfrm flipV="1">
            <a:off x="7749687" y="1531326"/>
            <a:ext cx="27857" cy="10106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椭圆 132"/>
          <p:cNvSpPr/>
          <p:nvPr/>
        </p:nvSpPr>
        <p:spPr>
          <a:xfrm flipH="1">
            <a:off x="7690296" y="1356829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椭圆 133"/>
          <p:cNvSpPr/>
          <p:nvPr/>
        </p:nvSpPr>
        <p:spPr>
          <a:xfrm flipH="1">
            <a:off x="7659991" y="2541970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5" name="直接连接符 134"/>
          <p:cNvCxnSpPr>
            <a:stCxn id="219" idx="4"/>
          </p:cNvCxnSpPr>
          <p:nvPr/>
        </p:nvCxnSpPr>
        <p:spPr>
          <a:xfrm flipH="1">
            <a:off x="6502403" y="1615224"/>
            <a:ext cx="158004" cy="7441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>
            <a:off x="6458858" y="2373867"/>
            <a:ext cx="188687" cy="7112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>
            <a:endCxn id="155" idx="7"/>
          </p:cNvCxnSpPr>
          <p:nvPr/>
        </p:nvCxnSpPr>
        <p:spPr>
          <a:xfrm>
            <a:off x="6720116" y="3070553"/>
            <a:ext cx="967974" cy="3674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 flipH="1">
            <a:off x="6516916" y="3143124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>
            <a:stCxn id="219" idx="3"/>
            <a:endCxn id="134" idx="7"/>
          </p:cNvCxnSpPr>
          <p:nvPr/>
        </p:nvCxnSpPr>
        <p:spPr>
          <a:xfrm>
            <a:off x="6736214" y="1583824"/>
            <a:ext cx="950048" cy="9844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>
            <a:stCxn id="126" idx="2"/>
            <a:endCxn id="149" idx="6"/>
          </p:cNvCxnSpPr>
          <p:nvPr/>
        </p:nvCxnSpPr>
        <p:spPr>
          <a:xfrm>
            <a:off x="9916317" y="3343266"/>
            <a:ext cx="1493679" cy="1189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>
            <a:stCxn id="150" idx="1"/>
            <a:endCxn id="126" idx="5"/>
          </p:cNvCxnSpPr>
          <p:nvPr/>
        </p:nvCxnSpPr>
        <p:spPr>
          <a:xfrm flipV="1">
            <a:off x="9366141" y="3393754"/>
            <a:ext cx="428287" cy="13661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>
            <a:stCxn id="163" idx="6"/>
            <a:endCxn id="126" idx="4"/>
          </p:cNvCxnSpPr>
          <p:nvPr/>
        </p:nvCxnSpPr>
        <p:spPr>
          <a:xfrm flipH="1" flipV="1">
            <a:off x="9844916" y="3414667"/>
            <a:ext cx="752409" cy="788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>
            <a:stCxn id="154" idx="2"/>
            <a:endCxn id="126" idx="4"/>
          </p:cNvCxnSpPr>
          <p:nvPr/>
        </p:nvCxnSpPr>
        <p:spPr>
          <a:xfrm flipV="1">
            <a:off x="8680198" y="3414667"/>
            <a:ext cx="1164718" cy="5258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>
            <a:stCxn id="154" idx="6"/>
            <a:endCxn id="155" idx="3"/>
          </p:cNvCxnSpPr>
          <p:nvPr/>
        </p:nvCxnSpPr>
        <p:spPr>
          <a:xfrm flipH="1" flipV="1">
            <a:off x="7864892" y="3614847"/>
            <a:ext cx="640809" cy="3256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>
            <a:stCxn id="154" idx="3"/>
          </p:cNvCxnSpPr>
          <p:nvPr/>
        </p:nvCxnSpPr>
        <p:spPr>
          <a:xfrm>
            <a:off x="8654644" y="4002187"/>
            <a:ext cx="603658" cy="810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>
            <a:stCxn id="152" idx="3"/>
          </p:cNvCxnSpPr>
          <p:nvPr/>
        </p:nvCxnSpPr>
        <p:spPr>
          <a:xfrm flipH="1" flipV="1">
            <a:off x="6553202" y="4127374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>
            <a:stCxn id="154" idx="5"/>
          </p:cNvCxnSpPr>
          <p:nvPr/>
        </p:nvCxnSpPr>
        <p:spPr>
          <a:xfrm flipH="1">
            <a:off x="7143752" y="4002187"/>
            <a:ext cx="1387503" cy="6585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>
            <a:stCxn id="155" idx="4"/>
          </p:cNvCxnSpPr>
          <p:nvPr/>
        </p:nvCxnSpPr>
        <p:spPr>
          <a:xfrm flipH="1">
            <a:off x="7162802" y="3651464"/>
            <a:ext cx="613689" cy="9902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椭圆 148"/>
          <p:cNvSpPr/>
          <p:nvPr/>
        </p:nvSpPr>
        <p:spPr>
          <a:xfrm flipH="1">
            <a:off x="11409996" y="3337177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0" name="椭圆 149"/>
          <p:cNvSpPr/>
          <p:nvPr/>
        </p:nvSpPr>
        <p:spPr>
          <a:xfrm flipH="1">
            <a:off x="9213020" y="4733627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1" name="椭圆 150"/>
          <p:cNvSpPr/>
          <p:nvPr/>
        </p:nvSpPr>
        <p:spPr>
          <a:xfrm flipH="1">
            <a:off x="6370676" y="22751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flipH="1">
            <a:off x="7066444" y="46139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flipH="1">
            <a:off x="6472276" y="4027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flipH="1">
            <a:off x="8505701" y="3853244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flipH="1">
            <a:off x="7651473" y="3401428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6" name="直接连接符 155"/>
          <p:cNvCxnSpPr>
            <a:stCxn id="152" idx="6"/>
            <a:endCxn id="222" idx="2"/>
          </p:cNvCxnSpPr>
          <p:nvPr/>
        </p:nvCxnSpPr>
        <p:spPr>
          <a:xfrm flipH="1">
            <a:off x="6435792" y="4691284"/>
            <a:ext cx="630652" cy="1797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连接符 156"/>
          <p:cNvCxnSpPr>
            <a:stCxn id="153" idx="5"/>
            <a:endCxn id="222" idx="0"/>
          </p:cNvCxnSpPr>
          <p:nvPr/>
        </p:nvCxnSpPr>
        <p:spPr>
          <a:xfrm flipH="1">
            <a:off x="6326338" y="4149630"/>
            <a:ext cx="166851" cy="611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>
            <a:endCxn id="207" idx="6"/>
          </p:cNvCxnSpPr>
          <p:nvPr/>
        </p:nvCxnSpPr>
        <p:spPr>
          <a:xfrm flipH="1" flipV="1">
            <a:off x="5517711" y="3095853"/>
            <a:ext cx="1016309" cy="303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连接符 158"/>
          <p:cNvCxnSpPr>
            <a:stCxn id="152" idx="6"/>
          </p:cNvCxnSpPr>
          <p:nvPr/>
        </p:nvCxnSpPr>
        <p:spPr>
          <a:xfrm flipH="1">
            <a:off x="6496052" y="4691284"/>
            <a:ext cx="570392" cy="7108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>
            <a:endCxn id="222" idx="4"/>
          </p:cNvCxnSpPr>
          <p:nvPr/>
        </p:nvCxnSpPr>
        <p:spPr>
          <a:xfrm flipH="1" flipV="1">
            <a:off x="6326338" y="4980443"/>
            <a:ext cx="169714" cy="4216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>
            <a:stCxn id="150" idx="2"/>
            <a:endCxn id="163" idx="5"/>
          </p:cNvCxnSpPr>
          <p:nvPr/>
        </p:nvCxnSpPr>
        <p:spPr>
          <a:xfrm flipV="1">
            <a:off x="9392412" y="4266146"/>
            <a:ext cx="1231184" cy="5571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stCxn id="163" idx="2"/>
            <a:endCxn id="149" idx="4"/>
          </p:cNvCxnSpPr>
          <p:nvPr/>
        </p:nvCxnSpPr>
        <p:spPr>
          <a:xfrm flipV="1">
            <a:off x="10776717" y="3587213"/>
            <a:ext cx="758297" cy="6155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椭圆 162"/>
          <p:cNvSpPr/>
          <p:nvPr/>
        </p:nvSpPr>
        <p:spPr>
          <a:xfrm flipH="1">
            <a:off x="10597325" y="4113025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4" name="直接连接符 163"/>
          <p:cNvCxnSpPr>
            <a:stCxn id="171" idx="4"/>
            <a:endCxn id="165" idx="6"/>
          </p:cNvCxnSpPr>
          <p:nvPr/>
        </p:nvCxnSpPr>
        <p:spPr>
          <a:xfrm flipH="1">
            <a:off x="2974743" y="2542811"/>
            <a:ext cx="1102379" cy="4716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椭圆 164"/>
          <p:cNvSpPr/>
          <p:nvPr/>
        </p:nvSpPr>
        <p:spPr>
          <a:xfrm>
            <a:off x="2724707" y="2889453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椭圆 165"/>
          <p:cNvSpPr/>
          <p:nvPr/>
        </p:nvSpPr>
        <p:spPr>
          <a:xfrm>
            <a:off x="1432151" y="319282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7" name="直接连接符 166"/>
          <p:cNvCxnSpPr>
            <a:stCxn id="165" idx="2"/>
            <a:endCxn id="166" idx="5"/>
          </p:cNvCxnSpPr>
          <p:nvPr/>
        </p:nvCxnSpPr>
        <p:spPr>
          <a:xfrm flipH="1">
            <a:off x="1554040" y="3014471"/>
            <a:ext cx="1170667" cy="3002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连接符 167"/>
          <p:cNvCxnSpPr>
            <a:endCxn id="208" idx="6"/>
          </p:cNvCxnSpPr>
          <p:nvPr/>
        </p:nvCxnSpPr>
        <p:spPr>
          <a:xfrm flipH="1" flipV="1">
            <a:off x="4568689" y="3482308"/>
            <a:ext cx="949337" cy="5940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>
            <a:stCxn id="165" idx="0"/>
            <a:endCxn id="170" idx="4"/>
          </p:cNvCxnSpPr>
          <p:nvPr/>
        </p:nvCxnSpPr>
        <p:spPr>
          <a:xfrm flipV="1">
            <a:off x="2849725" y="2090088"/>
            <a:ext cx="621986" cy="7993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椭圆 169"/>
          <p:cNvSpPr/>
          <p:nvPr/>
        </p:nvSpPr>
        <p:spPr>
          <a:xfrm>
            <a:off x="3400310" y="1947286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1" name="椭圆 170"/>
          <p:cNvSpPr/>
          <p:nvPr/>
        </p:nvSpPr>
        <p:spPr>
          <a:xfrm>
            <a:off x="3987426" y="2363419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2" name="直接连接符 171"/>
          <p:cNvCxnSpPr>
            <a:stCxn id="203" idx="2"/>
            <a:endCxn id="170" idx="5"/>
          </p:cNvCxnSpPr>
          <p:nvPr/>
        </p:nvCxnSpPr>
        <p:spPr>
          <a:xfrm flipH="1">
            <a:off x="3522199" y="1986184"/>
            <a:ext cx="1496021" cy="8299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直接连接符 172"/>
          <p:cNvCxnSpPr>
            <a:endCxn id="219" idx="5"/>
          </p:cNvCxnSpPr>
          <p:nvPr/>
        </p:nvCxnSpPr>
        <p:spPr>
          <a:xfrm flipV="1">
            <a:off x="5029427" y="1583824"/>
            <a:ext cx="1555174" cy="3981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连接符 173"/>
          <p:cNvCxnSpPr>
            <a:endCxn id="202" idx="1"/>
          </p:cNvCxnSpPr>
          <p:nvPr/>
        </p:nvCxnSpPr>
        <p:spPr>
          <a:xfrm>
            <a:off x="5043941" y="1981982"/>
            <a:ext cx="714925" cy="452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接连接符 176"/>
          <p:cNvCxnSpPr>
            <a:stCxn id="202" idx="3"/>
          </p:cNvCxnSpPr>
          <p:nvPr/>
        </p:nvCxnSpPr>
        <p:spPr>
          <a:xfrm flipH="1">
            <a:off x="5464856" y="2128256"/>
            <a:ext cx="294010" cy="9568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endCxn id="171" idx="5"/>
          </p:cNvCxnSpPr>
          <p:nvPr/>
        </p:nvCxnSpPr>
        <p:spPr>
          <a:xfrm flipH="1" flipV="1">
            <a:off x="4140547" y="2516540"/>
            <a:ext cx="1251738" cy="554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直接连接符 181"/>
          <p:cNvCxnSpPr/>
          <p:nvPr/>
        </p:nvCxnSpPr>
        <p:spPr>
          <a:xfrm>
            <a:off x="5435827" y="3143124"/>
            <a:ext cx="159657" cy="98697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连接符 191"/>
          <p:cNvCxnSpPr/>
          <p:nvPr/>
        </p:nvCxnSpPr>
        <p:spPr>
          <a:xfrm>
            <a:off x="5116512" y="2054553"/>
            <a:ext cx="275773" cy="10305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>
            <a:stCxn id="203" idx="3"/>
            <a:endCxn id="171" idx="7"/>
          </p:cNvCxnSpPr>
          <p:nvPr/>
        </p:nvCxnSpPr>
        <p:spPr>
          <a:xfrm flipH="1">
            <a:off x="4140547" y="2040891"/>
            <a:ext cx="900334" cy="3487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>
            <a:stCxn id="201" idx="2"/>
            <a:endCxn id="166" idx="4"/>
          </p:cNvCxnSpPr>
          <p:nvPr/>
        </p:nvCxnSpPr>
        <p:spPr>
          <a:xfrm flipH="1" flipV="1">
            <a:off x="1503552" y="3335623"/>
            <a:ext cx="1216436" cy="1487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>
            <a:stCxn id="206" idx="1"/>
            <a:endCxn id="166" idx="4"/>
          </p:cNvCxnSpPr>
          <p:nvPr/>
        </p:nvCxnSpPr>
        <p:spPr>
          <a:xfrm flipH="1" flipV="1">
            <a:off x="1503552" y="3335623"/>
            <a:ext cx="1721547" cy="2615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>
            <a:stCxn id="206" idx="7"/>
            <a:endCxn id="208" idx="2"/>
          </p:cNvCxnSpPr>
          <p:nvPr/>
        </p:nvCxnSpPr>
        <p:spPr>
          <a:xfrm flipV="1">
            <a:off x="3348488" y="3482308"/>
            <a:ext cx="970165" cy="11487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连接符 196"/>
          <p:cNvCxnSpPr>
            <a:stCxn id="206" idx="3"/>
          </p:cNvCxnSpPr>
          <p:nvPr/>
        </p:nvCxnSpPr>
        <p:spPr>
          <a:xfrm flipH="1">
            <a:off x="2854098" y="3720567"/>
            <a:ext cx="371001" cy="10926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直接连接符 197"/>
          <p:cNvCxnSpPr>
            <a:stCxn id="204" idx="3"/>
          </p:cNvCxnSpPr>
          <p:nvPr/>
        </p:nvCxnSpPr>
        <p:spPr>
          <a:xfrm flipV="1">
            <a:off x="4913881" y="4127374"/>
            <a:ext cx="645317" cy="6186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直接连接符 198"/>
          <p:cNvCxnSpPr>
            <a:stCxn id="206" idx="5"/>
          </p:cNvCxnSpPr>
          <p:nvPr/>
        </p:nvCxnSpPr>
        <p:spPr>
          <a:xfrm>
            <a:off x="3348488" y="3720567"/>
            <a:ext cx="1620160" cy="9402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连接符 199"/>
          <p:cNvCxnSpPr>
            <a:stCxn id="208" idx="4"/>
          </p:cNvCxnSpPr>
          <p:nvPr/>
        </p:nvCxnSpPr>
        <p:spPr>
          <a:xfrm>
            <a:off x="4443671" y="3607326"/>
            <a:ext cx="505927" cy="10343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椭圆 200"/>
          <p:cNvSpPr/>
          <p:nvPr/>
        </p:nvSpPr>
        <p:spPr>
          <a:xfrm>
            <a:off x="2719988" y="4733627"/>
            <a:ext cx="179392" cy="179392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椭圆 201"/>
          <p:cNvSpPr/>
          <p:nvPr/>
        </p:nvSpPr>
        <p:spPr>
          <a:xfrm>
            <a:off x="5737953" y="2006367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椭圆 202"/>
          <p:cNvSpPr/>
          <p:nvPr/>
        </p:nvSpPr>
        <p:spPr>
          <a:xfrm>
            <a:off x="5018220" y="19088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椭圆 203"/>
          <p:cNvSpPr/>
          <p:nvPr/>
        </p:nvSpPr>
        <p:spPr>
          <a:xfrm>
            <a:off x="4891220" y="4613916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5" name="椭圆 204"/>
          <p:cNvSpPr/>
          <p:nvPr/>
        </p:nvSpPr>
        <p:spPr>
          <a:xfrm>
            <a:off x="5497322" y="4027741"/>
            <a:ext cx="142802" cy="14280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6" name="椭圆 205"/>
          <p:cNvSpPr/>
          <p:nvPr/>
        </p:nvSpPr>
        <p:spPr>
          <a:xfrm>
            <a:off x="3199545" y="3571624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7" name="椭圆 206"/>
          <p:cNvSpPr/>
          <p:nvPr/>
        </p:nvSpPr>
        <p:spPr>
          <a:xfrm>
            <a:off x="5328345" y="3001170"/>
            <a:ext cx="189366" cy="1893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8" name="椭圆 207"/>
          <p:cNvSpPr/>
          <p:nvPr/>
        </p:nvSpPr>
        <p:spPr>
          <a:xfrm>
            <a:off x="4318653" y="3357290"/>
            <a:ext cx="250036" cy="2500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9" name="直接连接符 208"/>
          <p:cNvCxnSpPr>
            <a:cxnSpLocks/>
            <a:stCxn id="217" idx="2"/>
            <a:endCxn id="204" idx="4"/>
          </p:cNvCxnSpPr>
          <p:nvPr/>
        </p:nvCxnSpPr>
        <p:spPr>
          <a:xfrm>
            <a:off x="3880136" y="4593706"/>
            <a:ext cx="1088452" cy="1749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接连接符 209"/>
          <p:cNvCxnSpPr>
            <a:stCxn id="165" idx="4"/>
            <a:endCxn id="206" idx="1"/>
          </p:cNvCxnSpPr>
          <p:nvPr/>
        </p:nvCxnSpPr>
        <p:spPr>
          <a:xfrm>
            <a:off x="2849725" y="3139489"/>
            <a:ext cx="375374" cy="4576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直接连接符 210"/>
          <p:cNvCxnSpPr>
            <a:stCxn id="201" idx="6"/>
            <a:endCxn id="204" idx="2"/>
          </p:cNvCxnSpPr>
          <p:nvPr/>
        </p:nvCxnSpPr>
        <p:spPr>
          <a:xfrm flipV="1">
            <a:off x="2899380" y="4691284"/>
            <a:ext cx="1991840" cy="1320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直接连接符 212"/>
          <p:cNvCxnSpPr>
            <a:stCxn id="204" idx="6"/>
            <a:endCxn id="222" idx="5"/>
          </p:cNvCxnSpPr>
          <p:nvPr/>
        </p:nvCxnSpPr>
        <p:spPr>
          <a:xfrm>
            <a:off x="5045956" y="4691284"/>
            <a:ext cx="1202986" cy="25710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接连接符 213"/>
          <p:cNvCxnSpPr>
            <a:stCxn id="205" idx="5"/>
            <a:endCxn id="222" idx="6"/>
          </p:cNvCxnSpPr>
          <p:nvPr/>
        </p:nvCxnSpPr>
        <p:spPr>
          <a:xfrm>
            <a:off x="5619211" y="4149630"/>
            <a:ext cx="597673" cy="7213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椭圆 215"/>
          <p:cNvSpPr/>
          <p:nvPr/>
        </p:nvSpPr>
        <p:spPr>
          <a:xfrm>
            <a:off x="6445422" y="5322724"/>
            <a:ext cx="154736" cy="15473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椭圆 216"/>
          <p:cNvSpPr/>
          <p:nvPr/>
        </p:nvSpPr>
        <p:spPr>
          <a:xfrm flipH="1">
            <a:off x="3661228" y="4484252"/>
            <a:ext cx="218908" cy="21890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椭圆 218"/>
          <p:cNvSpPr/>
          <p:nvPr/>
        </p:nvSpPr>
        <p:spPr>
          <a:xfrm flipH="1">
            <a:off x="6553201" y="1400811"/>
            <a:ext cx="214413" cy="214413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0" name="直接连接符 219"/>
          <p:cNvCxnSpPr>
            <a:stCxn id="202" idx="5"/>
            <a:endCxn id="151" idx="6"/>
          </p:cNvCxnSpPr>
          <p:nvPr/>
        </p:nvCxnSpPr>
        <p:spPr>
          <a:xfrm>
            <a:off x="5859842" y="2128256"/>
            <a:ext cx="510834" cy="218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椭圆 221"/>
          <p:cNvSpPr/>
          <p:nvPr/>
        </p:nvSpPr>
        <p:spPr>
          <a:xfrm flipH="1">
            <a:off x="6216884" y="4761535"/>
            <a:ext cx="218908" cy="21890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3" name="椭圆 222"/>
          <p:cNvSpPr/>
          <p:nvPr/>
        </p:nvSpPr>
        <p:spPr>
          <a:xfrm>
            <a:off x="6525526" y="2977588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4" name="椭圆 223"/>
          <p:cNvSpPr/>
          <p:nvPr/>
        </p:nvSpPr>
        <p:spPr>
          <a:xfrm>
            <a:off x="958024" y="2489770"/>
            <a:ext cx="174497" cy="174497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椭圆 224"/>
          <p:cNvSpPr/>
          <p:nvPr/>
        </p:nvSpPr>
        <p:spPr>
          <a:xfrm>
            <a:off x="267945" y="3473347"/>
            <a:ext cx="250036" cy="25003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7" name="直接连接符 226"/>
          <p:cNvCxnSpPr>
            <a:stCxn id="225" idx="0"/>
            <a:endCxn id="224" idx="3"/>
          </p:cNvCxnSpPr>
          <p:nvPr/>
        </p:nvCxnSpPr>
        <p:spPr>
          <a:xfrm flipV="1">
            <a:off x="392963" y="2638713"/>
            <a:ext cx="590615" cy="8346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>
            <a:stCxn id="225" idx="5"/>
            <a:endCxn id="201" idx="2"/>
          </p:cNvCxnSpPr>
          <p:nvPr/>
        </p:nvCxnSpPr>
        <p:spPr>
          <a:xfrm>
            <a:off x="481364" y="3686766"/>
            <a:ext cx="2238624" cy="11365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文本框 246"/>
          <p:cNvSpPr txBox="1"/>
          <p:nvPr/>
        </p:nvSpPr>
        <p:spPr>
          <a:xfrm>
            <a:off x="1023959" y="3405539"/>
            <a:ext cx="114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95959"/>
                </a:solidFill>
              </a:rPr>
              <a:t>不懂多问</a:t>
            </a:r>
            <a:endParaRPr lang="en-US" altLang="zh-CN" dirty="0">
              <a:solidFill>
                <a:srgbClr val="595959"/>
              </a:solidFill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4166686" y="3406953"/>
            <a:ext cx="1106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95959"/>
                </a:solidFill>
              </a:rPr>
              <a:t>做完作业</a:t>
            </a:r>
            <a:endParaRPr lang="en-US" altLang="zh-CN" dirty="0">
              <a:solidFill>
                <a:srgbClr val="595959"/>
              </a:solidFill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7074925" y="3381540"/>
            <a:ext cx="110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95959"/>
                </a:solidFill>
              </a:rPr>
              <a:t>发展兴趣</a:t>
            </a:r>
            <a:endParaRPr lang="en-US" altLang="zh-CN" dirty="0">
              <a:solidFill>
                <a:srgbClr val="595959"/>
              </a:solidFill>
            </a:endParaRPr>
          </a:p>
        </p:txBody>
      </p:sp>
      <p:sp>
        <p:nvSpPr>
          <p:cNvPr id="251" name="文本框 250"/>
          <p:cNvSpPr txBox="1"/>
          <p:nvPr/>
        </p:nvSpPr>
        <p:spPr>
          <a:xfrm>
            <a:off x="9791299" y="3351242"/>
            <a:ext cx="1149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95959"/>
                </a:solidFill>
              </a:rPr>
              <a:t>体育锻炼</a:t>
            </a:r>
            <a:endParaRPr lang="en-US" altLang="zh-CN" dirty="0">
              <a:solidFill>
                <a:srgbClr val="595959"/>
              </a:solidFill>
            </a:endParaRPr>
          </a:p>
        </p:txBody>
      </p:sp>
      <p:sp>
        <p:nvSpPr>
          <p:cNvPr id="256" name="文本框 255"/>
          <p:cNvSpPr txBox="1"/>
          <p:nvPr/>
        </p:nvSpPr>
        <p:spPr>
          <a:xfrm>
            <a:off x="5386489" y="884566"/>
            <a:ext cx="110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学习建议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6874971-F005-569B-169A-34D93AF6A34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28" y="1705801"/>
            <a:ext cx="2659284" cy="1495555"/>
          </a:xfrm>
          <a:prstGeom prst="ellipse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DAB89F3-517B-314F-A9A4-0B51EAC268C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382" y="1583419"/>
            <a:ext cx="2143662" cy="1607117"/>
          </a:xfrm>
          <a:prstGeom prst="ellipse">
            <a:avLst/>
          </a:prstGeom>
        </p:spPr>
      </p:pic>
      <p:sp>
        <p:nvSpPr>
          <p:cNvPr id="253" name="文本框 252"/>
          <p:cNvSpPr txBox="1"/>
          <p:nvPr/>
        </p:nvSpPr>
        <p:spPr>
          <a:xfrm>
            <a:off x="1405489" y="5208817"/>
            <a:ext cx="937000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大学的学习并不单是学习课业，更是学习如何学习、如何生活、如何成就更好的自己</a:t>
            </a:r>
            <a:endParaRPr lang="en-US" altLang="zh-CN" dirty="0"/>
          </a:p>
          <a:p>
            <a:pPr algn="ctr"/>
            <a:r>
              <a:rPr lang="zh-CN" altLang="en-US" sz="2000" dirty="0"/>
              <a:t>生活中也有许多比躺在床上更有趣的事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789CB12-7C36-C7D1-F654-C8A3B52875D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5" r="28129"/>
          <a:stretch/>
        </p:blipFill>
        <p:spPr>
          <a:xfrm>
            <a:off x="9624360" y="1450257"/>
            <a:ext cx="1411469" cy="1928709"/>
          </a:xfrm>
          <a:prstGeom prst="ellipse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FA5CFB2-F2B3-C7BF-65C0-02E83EC9479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812" y="1590238"/>
            <a:ext cx="2335756" cy="1751131"/>
          </a:xfrm>
          <a:prstGeom prst="ellipse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249" grpId="0" build="p"/>
      <p:bldP spid="250" grpId="0"/>
      <p:bldP spid="251" grpId="0" build="p"/>
      <p:bldP spid="256" grpId="0"/>
      <p:bldP spid="2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饼形 116"/>
          <p:cNvSpPr/>
          <p:nvPr/>
        </p:nvSpPr>
        <p:spPr>
          <a:xfrm>
            <a:off x="8770617" y="406325"/>
            <a:ext cx="3344834" cy="3344834"/>
          </a:xfrm>
          <a:prstGeom prst="pie">
            <a:avLst>
              <a:gd name="adj1" fmla="val 4053990"/>
              <a:gd name="adj2" fmla="val 1620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9" name="饼形 118"/>
          <p:cNvSpPr/>
          <p:nvPr/>
        </p:nvSpPr>
        <p:spPr>
          <a:xfrm rot="16200000">
            <a:off x="8845196" y="406325"/>
            <a:ext cx="3344834" cy="3344834"/>
          </a:xfrm>
          <a:prstGeom prst="pie">
            <a:avLst>
              <a:gd name="adj1" fmla="val 0"/>
              <a:gd name="adj2" fmla="val 937830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25" name="直接连接符 124"/>
          <p:cNvCxnSpPr/>
          <p:nvPr/>
        </p:nvCxnSpPr>
        <p:spPr>
          <a:xfrm flipH="1">
            <a:off x="3105171" y="-130951"/>
            <a:ext cx="225543" cy="5109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接连接符 128"/>
          <p:cNvCxnSpPr/>
          <p:nvPr/>
        </p:nvCxnSpPr>
        <p:spPr>
          <a:xfrm>
            <a:off x="3416127" y="-166805"/>
            <a:ext cx="663460" cy="77068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连接符 130"/>
          <p:cNvCxnSpPr>
            <a:endCxn id="133" idx="7"/>
          </p:cNvCxnSpPr>
          <p:nvPr/>
        </p:nvCxnSpPr>
        <p:spPr>
          <a:xfrm>
            <a:off x="3836577" y="-191544"/>
            <a:ext cx="212559" cy="7676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接连接符 131"/>
          <p:cNvCxnSpPr/>
          <p:nvPr/>
        </p:nvCxnSpPr>
        <p:spPr>
          <a:xfrm flipH="1">
            <a:off x="4095816" y="-130951"/>
            <a:ext cx="344906" cy="7809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椭圆 132"/>
          <p:cNvSpPr/>
          <p:nvPr/>
        </p:nvSpPr>
        <p:spPr>
          <a:xfrm flipH="1">
            <a:off x="4033932" y="560933"/>
            <a:ext cx="103822" cy="10382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4" name="直接连接符 133"/>
          <p:cNvCxnSpPr>
            <a:endCxn id="133" idx="5"/>
          </p:cNvCxnSpPr>
          <p:nvPr/>
        </p:nvCxnSpPr>
        <p:spPr>
          <a:xfrm>
            <a:off x="3115891" y="390771"/>
            <a:ext cx="933245" cy="2587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接连接符 134"/>
          <p:cNvCxnSpPr/>
          <p:nvPr/>
        </p:nvCxnSpPr>
        <p:spPr>
          <a:xfrm flipV="1">
            <a:off x="2536874" y="392206"/>
            <a:ext cx="557950" cy="4810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连接符 135"/>
          <p:cNvCxnSpPr/>
          <p:nvPr/>
        </p:nvCxnSpPr>
        <p:spPr>
          <a:xfrm flipH="1" flipV="1">
            <a:off x="2976107" y="0"/>
            <a:ext cx="64729" cy="3693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 flipH="1">
            <a:off x="2174539" y="0"/>
            <a:ext cx="111192" cy="247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2463308" y="0"/>
            <a:ext cx="112222" cy="1525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/>
          <p:cNvCxnSpPr/>
          <p:nvPr/>
        </p:nvCxnSpPr>
        <p:spPr>
          <a:xfrm>
            <a:off x="2628292" y="142023"/>
            <a:ext cx="432648" cy="2849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flipH="1">
            <a:off x="2480558" y="194785"/>
            <a:ext cx="116076" cy="7175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 flipH="1">
            <a:off x="2628292" y="0"/>
            <a:ext cx="44214" cy="1525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接连接符 141"/>
          <p:cNvCxnSpPr>
            <a:stCxn id="133" idx="3"/>
          </p:cNvCxnSpPr>
          <p:nvPr/>
        </p:nvCxnSpPr>
        <p:spPr>
          <a:xfrm>
            <a:off x="4122549" y="649550"/>
            <a:ext cx="614245" cy="115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接连接符 142"/>
          <p:cNvCxnSpPr>
            <a:stCxn id="152" idx="1"/>
          </p:cNvCxnSpPr>
          <p:nvPr/>
        </p:nvCxnSpPr>
        <p:spPr>
          <a:xfrm flipV="1">
            <a:off x="4552047" y="661069"/>
            <a:ext cx="226298" cy="7091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/>
          <p:cNvCxnSpPr>
            <a:endCxn id="133" idx="4"/>
          </p:cNvCxnSpPr>
          <p:nvPr/>
        </p:nvCxnSpPr>
        <p:spPr>
          <a:xfrm flipH="1" flipV="1">
            <a:off x="4085843" y="664755"/>
            <a:ext cx="415501" cy="7857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直接连接符 144"/>
          <p:cNvCxnSpPr>
            <a:endCxn id="133" idx="4"/>
          </p:cNvCxnSpPr>
          <p:nvPr/>
        </p:nvCxnSpPr>
        <p:spPr>
          <a:xfrm flipV="1">
            <a:off x="3642642" y="664755"/>
            <a:ext cx="443201" cy="4533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接连接符 145"/>
          <p:cNvCxnSpPr/>
          <p:nvPr/>
        </p:nvCxnSpPr>
        <p:spPr>
          <a:xfrm flipH="1" flipV="1">
            <a:off x="3088641" y="414302"/>
            <a:ext cx="540151" cy="7038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直接连接符 146"/>
          <p:cNvCxnSpPr/>
          <p:nvPr/>
        </p:nvCxnSpPr>
        <p:spPr>
          <a:xfrm>
            <a:off x="3642642" y="1118120"/>
            <a:ext cx="831002" cy="290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连接符 147"/>
          <p:cNvCxnSpPr>
            <a:stCxn id="153" idx="3"/>
          </p:cNvCxnSpPr>
          <p:nvPr/>
        </p:nvCxnSpPr>
        <p:spPr>
          <a:xfrm flipH="1" flipV="1">
            <a:off x="2506939" y="910370"/>
            <a:ext cx="469168" cy="44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 flipH="1">
            <a:off x="2936290" y="1118120"/>
            <a:ext cx="650951" cy="18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直接连接符 149"/>
          <p:cNvCxnSpPr/>
          <p:nvPr/>
        </p:nvCxnSpPr>
        <p:spPr>
          <a:xfrm flipH="1">
            <a:off x="2950140" y="522569"/>
            <a:ext cx="110800" cy="7617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椭圆 150"/>
          <p:cNvSpPr/>
          <p:nvPr/>
        </p:nvSpPr>
        <p:spPr>
          <a:xfrm flipH="1">
            <a:off x="4644322" y="634007"/>
            <a:ext cx="181785" cy="18178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" name="椭圆 151"/>
          <p:cNvSpPr/>
          <p:nvPr/>
        </p:nvSpPr>
        <p:spPr>
          <a:xfrm flipH="1">
            <a:off x="4440722" y="1351137"/>
            <a:ext cx="130424" cy="1304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3" name="椭圆 152"/>
          <p:cNvSpPr/>
          <p:nvPr/>
        </p:nvSpPr>
        <p:spPr>
          <a:xfrm flipH="1">
            <a:off x="2880085" y="1264103"/>
            <a:ext cx="112499" cy="1124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4" name="椭圆 153"/>
          <p:cNvSpPr/>
          <p:nvPr/>
        </p:nvSpPr>
        <p:spPr>
          <a:xfrm flipH="1">
            <a:off x="2448103" y="837933"/>
            <a:ext cx="103822" cy="10382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椭圆 154"/>
          <p:cNvSpPr/>
          <p:nvPr/>
        </p:nvSpPr>
        <p:spPr>
          <a:xfrm flipH="1">
            <a:off x="3552710" y="1068419"/>
            <a:ext cx="126866" cy="1268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椭圆 155"/>
          <p:cNvSpPr/>
          <p:nvPr/>
        </p:nvSpPr>
        <p:spPr>
          <a:xfrm flipH="1">
            <a:off x="2960874" y="333774"/>
            <a:ext cx="181785" cy="18178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7" name="直接连接符 156"/>
          <p:cNvCxnSpPr>
            <a:endCxn id="153" idx="4"/>
          </p:cNvCxnSpPr>
          <p:nvPr/>
        </p:nvCxnSpPr>
        <p:spPr>
          <a:xfrm flipH="1" flipV="1">
            <a:off x="2936334" y="1376602"/>
            <a:ext cx="429307" cy="4605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>
            <a:endCxn id="155" idx="4"/>
          </p:cNvCxnSpPr>
          <p:nvPr/>
        </p:nvCxnSpPr>
        <p:spPr>
          <a:xfrm flipV="1">
            <a:off x="3379491" y="1195285"/>
            <a:ext cx="236651" cy="6418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连接符 158"/>
          <p:cNvCxnSpPr>
            <a:stCxn id="152" idx="6"/>
          </p:cNvCxnSpPr>
          <p:nvPr/>
        </p:nvCxnSpPr>
        <p:spPr>
          <a:xfrm flipH="1">
            <a:off x="3365641" y="1416350"/>
            <a:ext cx="1075081" cy="4208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连接符 159"/>
          <p:cNvCxnSpPr>
            <a:stCxn id="153" idx="5"/>
          </p:cNvCxnSpPr>
          <p:nvPr/>
        </p:nvCxnSpPr>
        <p:spPr>
          <a:xfrm flipH="1">
            <a:off x="2728540" y="1360127"/>
            <a:ext cx="168020" cy="907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连接符 160"/>
          <p:cNvCxnSpPr/>
          <p:nvPr/>
        </p:nvCxnSpPr>
        <p:spPr>
          <a:xfrm flipH="1">
            <a:off x="2742390" y="1837168"/>
            <a:ext cx="554001" cy="4582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连接符 161"/>
          <p:cNvCxnSpPr>
            <a:stCxn id="153" idx="6"/>
            <a:endCxn id="234" idx="2"/>
          </p:cNvCxnSpPr>
          <p:nvPr/>
        </p:nvCxnSpPr>
        <p:spPr>
          <a:xfrm flipH="1">
            <a:off x="2421578" y="1320353"/>
            <a:ext cx="458507" cy="1306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连接符 162"/>
          <p:cNvCxnSpPr>
            <a:stCxn id="154" idx="5"/>
            <a:endCxn id="234" idx="0"/>
          </p:cNvCxnSpPr>
          <p:nvPr/>
        </p:nvCxnSpPr>
        <p:spPr>
          <a:xfrm flipH="1">
            <a:off x="2342001" y="926551"/>
            <a:ext cx="121307" cy="4448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直接连接符 163"/>
          <p:cNvCxnSpPr/>
          <p:nvPr/>
        </p:nvCxnSpPr>
        <p:spPr>
          <a:xfrm flipH="1">
            <a:off x="2174539" y="182472"/>
            <a:ext cx="318454" cy="1600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连接符 164"/>
          <p:cNvCxnSpPr>
            <a:stCxn id="154" idx="7"/>
          </p:cNvCxnSpPr>
          <p:nvPr/>
        </p:nvCxnSpPr>
        <p:spPr>
          <a:xfrm flipH="1" flipV="1">
            <a:off x="2174539" y="342520"/>
            <a:ext cx="288769" cy="5106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连接符 165"/>
          <p:cNvCxnSpPr>
            <a:stCxn id="153" idx="6"/>
          </p:cNvCxnSpPr>
          <p:nvPr/>
        </p:nvCxnSpPr>
        <p:spPr>
          <a:xfrm flipH="1">
            <a:off x="2465389" y="1320353"/>
            <a:ext cx="414695" cy="516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直接连接符 166"/>
          <p:cNvCxnSpPr/>
          <p:nvPr/>
        </p:nvCxnSpPr>
        <p:spPr>
          <a:xfrm flipH="1" flipV="1">
            <a:off x="2465389" y="1837168"/>
            <a:ext cx="249301" cy="4166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连接符 167"/>
          <p:cNvCxnSpPr>
            <a:endCxn id="234" idx="4"/>
          </p:cNvCxnSpPr>
          <p:nvPr/>
        </p:nvCxnSpPr>
        <p:spPr>
          <a:xfrm flipH="1" flipV="1">
            <a:off x="2342001" y="1530582"/>
            <a:ext cx="123388" cy="30658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连接符 168"/>
          <p:cNvCxnSpPr/>
          <p:nvPr/>
        </p:nvCxnSpPr>
        <p:spPr>
          <a:xfrm flipH="1">
            <a:off x="3254841" y="1837168"/>
            <a:ext cx="83100" cy="762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连接符 169"/>
          <p:cNvCxnSpPr/>
          <p:nvPr/>
        </p:nvCxnSpPr>
        <p:spPr>
          <a:xfrm>
            <a:off x="2742390" y="2323073"/>
            <a:ext cx="526301" cy="2562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连接符 170"/>
          <p:cNvCxnSpPr>
            <a:endCxn id="177" idx="1"/>
          </p:cNvCxnSpPr>
          <p:nvPr/>
        </p:nvCxnSpPr>
        <p:spPr>
          <a:xfrm flipH="1">
            <a:off x="2217665" y="1837168"/>
            <a:ext cx="247724" cy="29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连接符 171"/>
          <p:cNvCxnSpPr>
            <a:stCxn id="178" idx="6"/>
          </p:cNvCxnSpPr>
          <p:nvPr/>
        </p:nvCxnSpPr>
        <p:spPr>
          <a:xfrm flipH="1" flipV="1">
            <a:off x="2174539" y="2184573"/>
            <a:ext cx="470804" cy="1031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椭圆 172"/>
          <p:cNvSpPr/>
          <p:nvPr/>
        </p:nvSpPr>
        <p:spPr>
          <a:xfrm flipH="1">
            <a:off x="3214994" y="2542570"/>
            <a:ext cx="130424" cy="1304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/>
          <p:cNvSpPr/>
          <p:nvPr/>
        </p:nvSpPr>
        <p:spPr>
          <a:xfrm flipH="1">
            <a:off x="3279424" y="1746276"/>
            <a:ext cx="181785" cy="18178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7" name="椭圆 176"/>
          <p:cNvSpPr/>
          <p:nvPr/>
        </p:nvSpPr>
        <p:spPr>
          <a:xfrm flipH="1">
            <a:off x="2057346" y="2107548"/>
            <a:ext cx="187825" cy="18782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8" name="椭圆 177"/>
          <p:cNvSpPr/>
          <p:nvPr/>
        </p:nvSpPr>
        <p:spPr>
          <a:xfrm flipH="1">
            <a:off x="2645343" y="2196784"/>
            <a:ext cx="181785" cy="18178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9" name="直接连接符 178"/>
          <p:cNvCxnSpPr/>
          <p:nvPr/>
        </p:nvCxnSpPr>
        <p:spPr>
          <a:xfrm>
            <a:off x="960488" y="-130951"/>
            <a:ext cx="225543" cy="5109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接连接符 179"/>
          <p:cNvCxnSpPr/>
          <p:nvPr/>
        </p:nvCxnSpPr>
        <p:spPr>
          <a:xfrm flipH="1">
            <a:off x="211616" y="-166805"/>
            <a:ext cx="663460" cy="77068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直接连接符 180"/>
          <p:cNvCxnSpPr>
            <a:endCxn id="182" idx="7"/>
          </p:cNvCxnSpPr>
          <p:nvPr/>
        </p:nvCxnSpPr>
        <p:spPr>
          <a:xfrm flipH="1">
            <a:off x="242066" y="-191544"/>
            <a:ext cx="212559" cy="7676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椭圆 181"/>
          <p:cNvSpPr/>
          <p:nvPr/>
        </p:nvSpPr>
        <p:spPr>
          <a:xfrm>
            <a:off x="153449" y="560933"/>
            <a:ext cx="103822" cy="10382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3" name="直接连接符 182"/>
          <p:cNvCxnSpPr>
            <a:endCxn id="182" idx="5"/>
          </p:cNvCxnSpPr>
          <p:nvPr/>
        </p:nvCxnSpPr>
        <p:spPr>
          <a:xfrm flipH="1">
            <a:off x="242066" y="390771"/>
            <a:ext cx="933245" cy="2587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/>
          <p:nvPr/>
        </p:nvCxnSpPr>
        <p:spPr>
          <a:xfrm flipH="1" flipV="1">
            <a:off x="1196378" y="392206"/>
            <a:ext cx="557950" cy="4810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直接连接符 184"/>
          <p:cNvCxnSpPr/>
          <p:nvPr/>
        </p:nvCxnSpPr>
        <p:spPr>
          <a:xfrm flipV="1">
            <a:off x="1250367" y="0"/>
            <a:ext cx="48252" cy="3693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直接连接符 185"/>
          <p:cNvCxnSpPr/>
          <p:nvPr/>
        </p:nvCxnSpPr>
        <p:spPr>
          <a:xfrm>
            <a:off x="2055005" y="0"/>
            <a:ext cx="61658" cy="2475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接连接符 186"/>
          <p:cNvCxnSpPr/>
          <p:nvPr/>
        </p:nvCxnSpPr>
        <p:spPr>
          <a:xfrm flipH="1">
            <a:off x="1715673" y="0"/>
            <a:ext cx="94971" cy="1525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连接符 187"/>
          <p:cNvCxnSpPr/>
          <p:nvPr/>
        </p:nvCxnSpPr>
        <p:spPr>
          <a:xfrm flipH="1">
            <a:off x="1230263" y="142023"/>
            <a:ext cx="432648" cy="2849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接连接符 188"/>
          <p:cNvCxnSpPr/>
          <p:nvPr/>
        </p:nvCxnSpPr>
        <p:spPr>
          <a:xfrm>
            <a:off x="1694568" y="194785"/>
            <a:ext cx="116076" cy="71756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连接符 189"/>
          <p:cNvCxnSpPr/>
          <p:nvPr/>
        </p:nvCxnSpPr>
        <p:spPr>
          <a:xfrm>
            <a:off x="1548812" y="0"/>
            <a:ext cx="114100" cy="1525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接连接符 190"/>
          <p:cNvCxnSpPr>
            <a:endCxn id="182" idx="4"/>
          </p:cNvCxnSpPr>
          <p:nvPr/>
        </p:nvCxnSpPr>
        <p:spPr>
          <a:xfrm flipV="1">
            <a:off x="-210141" y="664755"/>
            <a:ext cx="415501" cy="7857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接连接符 191"/>
          <p:cNvCxnSpPr>
            <a:endCxn id="182" idx="4"/>
          </p:cNvCxnSpPr>
          <p:nvPr/>
        </p:nvCxnSpPr>
        <p:spPr>
          <a:xfrm flipH="1" flipV="1">
            <a:off x="205360" y="664755"/>
            <a:ext cx="443201" cy="4533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接连接符 192"/>
          <p:cNvCxnSpPr/>
          <p:nvPr/>
        </p:nvCxnSpPr>
        <p:spPr>
          <a:xfrm flipV="1">
            <a:off x="662411" y="414302"/>
            <a:ext cx="540151" cy="7038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直接连接符 193"/>
          <p:cNvCxnSpPr/>
          <p:nvPr/>
        </p:nvCxnSpPr>
        <p:spPr>
          <a:xfrm flipH="1">
            <a:off x="-182441" y="1118120"/>
            <a:ext cx="831002" cy="290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连接符 194"/>
          <p:cNvCxnSpPr>
            <a:stCxn id="199" idx="3"/>
          </p:cNvCxnSpPr>
          <p:nvPr/>
        </p:nvCxnSpPr>
        <p:spPr>
          <a:xfrm flipV="1">
            <a:off x="1315095" y="910370"/>
            <a:ext cx="469168" cy="44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直接连接符 195"/>
          <p:cNvCxnSpPr/>
          <p:nvPr/>
        </p:nvCxnSpPr>
        <p:spPr>
          <a:xfrm>
            <a:off x="703961" y="1118120"/>
            <a:ext cx="650951" cy="1800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直接连接符 196"/>
          <p:cNvCxnSpPr/>
          <p:nvPr/>
        </p:nvCxnSpPr>
        <p:spPr>
          <a:xfrm>
            <a:off x="1230262" y="522569"/>
            <a:ext cx="110800" cy="7617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椭圆 197"/>
          <p:cNvSpPr/>
          <p:nvPr/>
        </p:nvSpPr>
        <p:spPr>
          <a:xfrm>
            <a:off x="-279944" y="1351137"/>
            <a:ext cx="130424" cy="13042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椭圆 198"/>
          <p:cNvSpPr/>
          <p:nvPr/>
        </p:nvSpPr>
        <p:spPr>
          <a:xfrm>
            <a:off x="1298619" y="1264103"/>
            <a:ext cx="112499" cy="1124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椭圆 199"/>
          <p:cNvSpPr/>
          <p:nvPr/>
        </p:nvSpPr>
        <p:spPr>
          <a:xfrm>
            <a:off x="1739277" y="837933"/>
            <a:ext cx="103822" cy="10382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椭圆 200"/>
          <p:cNvSpPr/>
          <p:nvPr/>
        </p:nvSpPr>
        <p:spPr>
          <a:xfrm>
            <a:off x="611627" y="1068419"/>
            <a:ext cx="126866" cy="12686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椭圆 201"/>
          <p:cNvSpPr/>
          <p:nvPr/>
        </p:nvSpPr>
        <p:spPr>
          <a:xfrm>
            <a:off x="1616425" y="91579"/>
            <a:ext cx="137676" cy="13767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椭圆 202"/>
          <p:cNvSpPr/>
          <p:nvPr/>
        </p:nvSpPr>
        <p:spPr>
          <a:xfrm>
            <a:off x="1148544" y="333774"/>
            <a:ext cx="181785" cy="18178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4" name="直接连接符 203"/>
          <p:cNvCxnSpPr>
            <a:endCxn id="199" idx="4"/>
          </p:cNvCxnSpPr>
          <p:nvPr/>
        </p:nvCxnSpPr>
        <p:spPr>
          <a:xfrm flipV="1">
            <a:off x="925561" y="1376602"/>
            <a:ext cx="429307" cy="46056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直接连接符 204"/>
          <p:cNvCxnSpPr>
            <a:endCxn id="201" idx="4"/>
          </p:cNvCxnSpPr>
          <p:nvPr/>
        </p:nvCxnSpPr>
        <p:spPr>
          <a:xfrm flipH="1" flipV="1">
            <a:off x="675060" y="1195285"/>
            <a:ext cx="236651" cy="6418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直接连接符 205"/>
          <p:cNvCxnSpPr>
            <a:stCxn id="198" idx="6"/>
          </p:cNvCxnSpPr>
          <p:nvPr/>
        </p:nvCxnSpPr>
        <p:spPr>
          <a:xfrm>
            <a:off x="-149520" y="1416350"/>
            <a:ext cx="1075081" cy="4208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直接连接符 206"/>
          <p:cNvCxnSpPr>
            <a:stCxn id="198" idx="4"/>
          </p:cNvCxnSpPr>
          <p:nvPr/>
        </p:nvCxnSpPr>
        <p:spPr>
          <a:xfrm>
            <a:off x="-214732" y="1481562"/>
            <a:ext cx="586292" cy="703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直接连接符 207"/>
          <p:cNvCxnSpPr>
            <a:endCxn id="225" idx="7"/>
          </p:cNvCxnSpPr>
          <p:nvPr/>
        </p:nvCxnSpPr>
        <p:spPr>
          <a:xfrm flipH="1">
            <a:off x="429042" y="1837168"/>
            <a:ext cx="496520" cy="358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直接连接符 208"/>
          <p:cNvCxnSpPr>
            <a:stCxn id="199" idx="5"/>
          </p:cNvCxnSpPr>
          <p:nvPr/>
        </p:nvCxnSpPr>
        <p:spPr>
          <a:xfrm>
            <a:off x="1394642" y="1360127"/>
            <a:ext cx="168020" cy="9075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接连接符 209"/>
          <p:cNvCxnSpPr/>
          <p:nvPr/>
        </p:nvCxnSpPr>
        <p:spPr>
          <a:xfrm>
            <a:off x="994811" y="1837168"/>
            <a:ext cx="554001" cy="4582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直接连接符 210"/>
          <p:cNvCxnSpPr>
            <a:stCxn id="199" idx="6"/>
            <a:endCxn id="234" idx="5"/>
          </p:cNvCxnSpPr>
          <p:nvPr/>
        </p:nvCxnSpPr>
        <p:spPr>
          <a:xfrm>
            <a:off x="1411118" y="1320353"/>
            <a:ext cx="874614" cy="18692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直接连接符 212"/>
          <p:cNvCxnSpPr>
            <a:stCxn id="200" idx="5"/>
            <a:endCxn id="234" idx="6"/>
          </p:cNvCxnSpPr>
          <p:nvPr/>
        </p:nvCxnSpPr>
        <p:spPr>
          <a:xfrm>
            <a:off x="1827895" y="926551"/>
            <a:ext cx="434530" cy="5244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直接连接符 213"/>
          <p:cNvCxnSpPr>
            <a:stCxn id="202" idx="6"/>
          </p:cNvCxnSpPr>
          <p:nvPr/>
        </p:nvCxnSpPr>
        <p:spPr>
          <a:xfrm>
            <a:off x="1754101" y="160417"/>
            <a:ext cx="362563" cy="18210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接连接符 215"/>
          <p:cNvCxnSpPr>
            <a:stCxn id="200" idx="7"/>
          </p:cNvCxnSpPr>
          <p:nvPr/>
        </p:nvCxnSpPr>
        <p:spPr>
          <a:xfrm flipV="1">
            <a:off x="1827895" y="342520"/>
            <a:ext cx="288769" cy="5106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直接连接符 216"/>
          <p:cNvCxnSpPr>
            <a:stCxn id="199" idx="6"/>
          </p:cNvCxnSpPr>
          <p:nvPr/>
        </p:nvCxnSpPr>
        <p:spPr>
          <a:xfrm>
            <a:off x="1411118" y="1320353"/>
            <a:ext cx="414695" cy="516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接连接符 218"/>
          <p:cNvCxnSpPr/>
          <p:nvPr/>
        </p:nvCxnSpPr>
        <p:spPr>
          <a:xfrm flipV="1">
            <a:off x="1576513" y="1837168"/>
            <a:ext cx="249301" cy="4166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直接连接符 219"/>
          <p:cNvCxnSpPr>
            <a:endCxn id="177" idx="7"/>
          </p:cNvCxnSpPr>
          <p:nvPr/>
        </p:nvCxnSpPr>
        <p:spPr>
          <a:xfrm>
            <a:off x="1825813" y="1837169"/>
            <a:ext cx="259039" cy="29788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直接连接符 221"/>
          <p:cNvCxnSpPr/>
          <p:nvPr/>
        </p:nvCxnSpPr>
        <p:spPr>
          <a:xfrm>
            <a:off x="1825813" y="1837168"/>
            <a:ext cx="96950" cy="7629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直接连接符 222"/>
          <p:cNvCxnSpPr/>
          <p:nvPr/>
        </p:nvCxnSpPr>
        <p:spPr>
          <a:xfrm>
            <a:off x="1590363" y="2350773"/>
            <a:ext cx="290851" cy="290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连接符 223"/>
          <p:cNvCxnSpPr>
            <a:endCxn id="177" idx="4"/>
          </p:cNvCxnSpPr>
          <p:nvPr/>
        </p:nvCxnSpPr>
        <p:spPr>
          <a:xfrm flipV="1">
            <a:off x="1908913" y="2295373"/>
            <a:ext cx="242345" cy="33240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椭圆 224"/>
          <p:cNvSpPr/>
          <p:nvPr/>
        </p:nvSpPr>
        <p:spPr>
          <a:xfrm>
            <a:off x="340424" y="2179983"/>
            <a:ext cx="103822" cy="103822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椭圆 226"/>
          <p:cNvSpPr/>
          <p:nvPr/>
        </p:nvSpPr>
        <p:spPr>
          <a:xfrm>
            <a:off x="1464074" y="2196784"/>
            <a:ext cx="181785" cy="18178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椭圆 227"/>
          <p:cNvSpPr/>
          <p:nvPr/>
        </p:nvSpPr>
        <p:spPr>
          <a:xfrm>
            <a:off x="1851815" y="2564599"/>
            <a:ext cx="112499" cy="11249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0" name="椭圆 229"/>
          <p:cNvSpPr/>
          <p:nvPr/>
        </p:nvSpPr>
        <p:spPr>
          <a:xfrm flipH="1">
            <a:off x="862430" y="1770308"/>
            <a:ext cx="159154" cy="1591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1" name="椭圆 230"/>
          <p:cNvSpPr/>
          <p:nvPr/>
        </p:nvSpPr>
        <p:spPr>
          <a:xfrm flipH="1">
            <a:off x="2055005" y="224540"/>
            <a:ext cx="181785" cy="18178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2" name="椭圆 231"/>
          <p:cNvSpPr/>
          <p:nvPr/>
        </p:nvSpPr>
        <p:spPr>
          <a:xfrm flipH="1">
            <a:off x="2516620" y="91660"/>
            <a:ext cx="155886" cy="155886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4" name="椭圆 233"/>
          <p:cNvSpPr/>
          <p:nvPr/>
        </p:nvSpPr>
        <p:spPr>
          <a:xfrm flipH="1">
            <a:off x="2262424" y="1371428"/>
            <a:ext cx="159154" cy="15915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5" name="直接连接符 234"/>
          <p:cNvCxnSpPr>
            <a:endCxn id="234" idx="5"/>
          </p:cNvCxnSpPr>
          <p:nvPr/>
        </p:nvCxnSpPr>
        <p:spPr>
          <a:xfrm flipV="1">
            <a:off x="1843099" y="1507274"/>
            <a:ext cx="442632" cy="3375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椭圆 235"/>
          <p:cNvSpPr/>
          <p:nvPr/>
        </p:nvSpPr>
        <p:spPr>
          <a:xfrm flipH="1">
            <a:off x="1748588" y="1749411"/>
            <a:ext cx="181785" cy="18178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8" name="组合 237"/>
          <p:cNvGrpSpPr/>
          <p:nvPr/>
        </p:nvGrpSpPr>
        <p:grpSpPr>
          <a:xfrm>
            <a:off x="10611088" y="5746091"/>
            <a:ext cx="990433" cy="805861"/>
            <a:chOff x="10611088" y="5746091"/>
            <a:chExt cx="990433" cy="805861"/>
          </a:xfrm>
        </p:grpSpPr>
        <p:cxnSp>
          <p:nvCxnSpPr>
            <p:cNvPr id="239" name="直接连接符 238"/>
            <p:cNvCxnSpPr/>
            <p:nvPr/>
          </p:nvCxnSpPr>
          <p:spPr>
            <a:xfrm rot="11174285" flipH="1">
              <a:off x="10733070" y="5829407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直接连接符 239"/>
            <p:cNvCxnSpPr/>
            <p:nvPr/>
          </p:nvCxnSpPr>
          <p:spPr>
            <a:xfrm rot="11174285" flipH="1">
              <a:off x="10684479" y="6195349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直接连接符 240"/>
            <p:cNvCxnSpPr/>
            <p:nvPr/>
          </p:nvCxnSpPr>
          <p:spPr>
            <a:xfrm rot="11174285">
              <a:off x="10972800" y="5790457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2" name="椭圆 241"/>
            <p:cNvSpPr/>
            <p:nvPr/>
          </p:nvSpPr>
          <p:spPr>
            <a:xfrm rot="11174285">
              <a:off x="11489346" y="6219329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3" name="椭圆 242"/>
            <p:cNvSpPr/>
            <p:nvPr/>
          </p:nvSpPr>
          <p:spPr>
            <a:xfrm rot="11174285">
              <a:off x="10611088" y="6395603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/>
            <p:nvPr/>
          </p:nvSpPr>
          <p:spPr>
            <a:xfrm rot="11174285">
              <a:off x="10942616" y="5746091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5" name="组合 244"/>
          <p:cNvGrpSpPr/>
          <p:nvPr/>
        </p:nvGrpSpPr>
        <p:grpSpPr>
          <a:xfrm>
            <a:off x="11379596" y="4826549"/>
            <a:ext cx="376265" cy="418620"/>
            <a:chOff x="11379596" y="4826549"/>
            <a:chExt cx="376265" cy="418620"/>
          </a:xfrm>
        </p:grpSpPr>
        <p:cxnSp>
          <p:nvCxnSpPr>
            <p:cNvPr id="246" name="直接连接符 245"/>
            <p:cNvCxnSpPr/>
            <p:nvPr/>
          </p:nvCxnSpPr>
          <p:spPr>
            <a:xfrm rot="7715704" flipH="1">
              <a:off x="11476785" y="4945946"/>
              <a:ext cx="82782" cy="2771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直接连接符 246"/>
            <p:cNvCxnSpPr/>
            <p:nvPr/>
          </p:nvCxnSpPr>
          <p:spPr>
            <a:xfrm rot="7715704" flipH="1">
              <a:off x="11475876" y="4956778"/>
              <a:ext cx="374020" cy="14407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直接连接符 248"/>
            <p:cNvCxnSpPr>
              <a:stCxn id="250" idx="5"/>
            </p:cNvCxnSpPr>
            <p:nvPr/>
          </p:nvCxnSpPr>
          <p:spPr>
            <a:xfrm flipH="1">
              <a:off x="11415346" y="4853632"/>
              <a:ext cx="291937" cy="7785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椭圆 249"/>
            <p:cNvSpPr/>
            <p:nvPr/>
          </p:nvSpPr>
          <p:spPr>
            <a:xfrm rot="7715704">
              <a:off x="11707131" y="4826549"/>
              <a:ext cx="48730" cy="4873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1" name="椭圆 250"/>
            <p:cNvSpPr/>
            <p:nvPr/>
          </p:nvSpPr>
          <p:spPr>
            <a:xfrm rot="7715704">
              <a:off x="11571273" y="5177250"/>
              <a:ext cx="67919" cy="6791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3" name="椭圆 252"/>
            <p:cNvSpPr/>
            <p:nvPr/>
          </p:nvSpPr>
          <p:spPr>
            <a:xfrm rot="7715704">
              <a:off x="11404474" y="4923660"/>
              <a:ext cx="38791" cy="38791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4" name="文本框 253"/>
          <p:cNvSpPr txBox="1"/>
          <p:nvPr/>
        </p:nvSpPr>
        <p:spPr>
          <a:xfrm>
            <a:off x="10986926" y="1724565"/>
            <a:ext cx="925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47%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6" name="文本框 255"/>
          <p:cNvSpPr txBox="1"/>
          <p:nvPr/>
        </p:nvSpPr>
        <p:spPr>
          <a:xfrm>
            <a:off x="9256320" y="2078742"/>
            <a:ext cx="84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53%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cxnSp>
        <p:nvCxnSpPr>
          <p:cNvPr id="257" name="直接连接符 256"/>
          <p:cNvCxnSpPr/>
          <p:nvPr/>
        </p:nvCxnSpPr>
        <p:spPr>
          <a:xfrm>
            <a:off x="4644322" y="-130951"/>
            <a:ext cx="107712" cy="78094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矩形 258"/>
          <p:cNvSpPr/>
          <p:nvPr/>
        </p:nvSpPr>
        <p:spPr>
          <a:xfrm>
            <a:off x="420081" y="4427118"/>
            <a:ext cx="445058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不要浪费课堂时间</a:t>
            </a:r>
            <a:endParaRPr lang="en-US" altLang="zh-CN" sz="1600" dirty="0"/>
          </a:p>
          <a:p>
            <a:r>
              <a:rPr lang="zh-CN" altLang="en-US" sz="1600" dirty="0"/>
              <a:t>大学大多时间仍然锁在课堂</a:t>
            </a:r>
            <a:endParaRPr lang="en-US" altLang="zh-CN" sz="1600" dirty="0"/>
          </a:p>
          <a:p>
            <a:r>
              <a:rPr lang="zh-CN" altLang="en-US" sz="1600" dirty="0"/>
              <a:t>浪费课堂时间就等于浪费自己大半的大学时光</a:t>
            </a:r>
            <a:endParaRPr lang="en-US" altLang="zh-CN" sz="1600" dirty="0"/>
          </a:p>
        </p:txBody>
      </p:sp>
      <p:sp>
        <p:nvSpPr>
          <p:cNvPr id="260" name="文本框 259"/>
          <p:cNvSpPr txBox="1"/>
          <p:nvPr/>
        </p:nvSpPr>
        <p:spPr>
          <a:xfrm>
            <a:off x="1653263" y="3961378"/>
            <a:ext cx="1589680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珍惜课堂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F2358E-6133-EC2C-47BB-BFD2B4F2BB1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84"/>
          <a:stretch/>
        </p:blipFill>
        <p:spPr>
          <a:xfrm>
            <a:off x="5097444" y="28375"/>
            <a:ext cx="3270972" cy="68012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3696A68-1213-A9CF-74E7-90C9BA1E76E3}"/>
                  </a:ext>
                </a:extLst>
              </p:cNvPr>
              <p:cNvSpPr txBox="1"/>
              <p:nvPr/>
            </p:nvSpPr>
            <p:spPr>
              <a:xfrm>
                <a:off x="9478145" y="3931928"/>
                <a:ext cx="2530375" cy="5261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zh-CN" altLang="en-US" sz="2400" i="1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4</m:t>
                        </m:r>
                        <m:r>
                          <a:rPr lang="zh-CN" altLang="en-US" sz="2400" i="0">
                            <a:latin typeface="Cambria Math" panose="02040503050406030204" pitchFamily="18" charset="0"/>
                          </a:rPr>
                          <m:t>×2:</m:t>
                        </m:r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</m:num>
                      <m:den>
                        <m:r>
                          <a:rPr lang="zh-CN" altLang="en-US" sz="2400" i="0">
                            <a:latin typeface="Cambria Math" panose="02040503050406030204" pitchFamily="18" charset="0"/>
                          </a:rPr>
                          <m:t>8</m:t>
                        </m:r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a:rPr lang="zh-CN" altLang="en-US" sz="240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altLang="zh-CN" sz="2400" i="1" smtClean="0">
                            <a:latin typeface="Cambria Math" panose="02040503050406030204" pitchFamily="18" charset="0"/>
                          </a:rPr>
                          <m:t>0</m:t>
                        </m:r>
                      </m:den>
                    </m:f>
                  </m:oMath>
                </a14:m>
                <a:r>
                  <a:rPr lang="en-US" altLang="zh-CN" sz="2400" dirty="0"/>
                  <a:t>=53.3%</a:t>
                </a:r>
                <a:endParaRPr lang="zh-CN" altLang="en-US" sz="2400" dirty="0"/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C3696A68-1213-A9CF-74E7-90C9BA1E76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78145" y="3931928"/>
                <a:ext cx="2530375" cy="526106"/>
              </a:xfrm>
              <a:prstGeom prst="rect">
                <a:avLst/>
              </a:prstGeom>
              <a:blipFill>
                <a:blip r:embed="rId4"/>
                <a:stretch>
                  <a:fillRect l="-241" t="-3488" b="-197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bldLvl="0" animBg="1"/>
      <p:bldP spid="119" grpId="0" animBg="1"/>
      <p:bldP spid="254" grpId="0"/>
      <p:bldP spid="256" grpId="0"/>
      <p:bldP spid="259" grpId="0"/>
      <p:bldP spid="260" grpId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575981" y="519289"/>
            <a:ext cx="11243486" cy="5971822"/>
          </a:xfrm>
          <a:prstGeom prst="line">
            <a:avLst/>
          </a:prstGeom>
          <a:ln>
            <a:solidFill>
              <a:schemeClr val="bg1">
                <a:alpha val="4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 rot="11174285">
            <a:off x="891067" y="1523780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1174285">
            <a:off x="306437" y="1014025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39266" y="2953362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1039965" y="5009490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739292" y="3635966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1787152" y="3956700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2452917" y="3177005"/>
            <a:ext cx="160862" cy="160862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 rot="11174285">
            <a:off x="1507045" y="234670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>
            <a:stCxn id="32" idx="2"/>
            <a:endCxn id="15" idx="5"/>
          </p:cNvCxnSpPr>
          <p:nvPr/>
        </p:nvCxnSpPr>
        <p:spPr>
          <a:xfrm>
            <a:off x="749753" y="2341423"/>
            <a:ext cx="799579" cy="30186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>
            <a:stCxn id="9" idx="1"/>
            <a:endCxn id="8" idx="5"/>
          </p:cNvCxnSpPr>
          <p:nvPr/>
        </p:nvCxnSpPr>
        <p:spPr>
          <a:xfrm>
            <a:off x="488728" y="1213543"/>
            <a:ext cx="432414" cy="32795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 flipH="1">
            <a:off x="655227" y="1666927"/>
            <a:ext cx="366627" cy="62266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7"/>
            <a:endCxn id="10" idx="4"/>
          </p:cNvCxnSpPr>
          <p:nvPr/>
        </p:nvCxnSpPr>
        <p:spPr>
          <a:xfrm flipH="1">
            <a:off x="464649" y="2371611"/>
            <a:ext cx="181612" cy="582421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633412" y="227674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2"/>
          </p:cNvCxnSpPr>
          <p:nvPr/>
        </p:nvCxnSpPr>
        <p:spPr>
          <a:xfrm flipV="1">
            <a:off x="564784" y="3008313"/>
            <a:ext cx="632891" cy="70432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4"/>
          </p:cNvCxnSpPr>
          <p:nvPr/>
        </p:nvCxnSpPr>
        <p:spPr>
          <a:xfrm flipV="1">
            <a:off x="863577" y="3055633"/>
            <a:ext cx="384775" cy="580997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1187071" y="2948009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>
            <a:endCxn id="55" idx="4"/>
          </p:cNvCxnSpPr>
          <p:nvPr/>
        </p:nvCxnSpPr>
        <p:spPr>
          <a:xfrm>
            <a:off x="357658" y="3096282"/>
            <a:ext cx="143268" cy="1165594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2" idx="7"/>
          </p:cNvCxnSpPr>
          <p:nvPr/>
        </p:nvCxnSpPr>
        <p:spPr>
          <a:xfrm flipH="1">
            <a:off x="464541" y="3818257"/>
            <a:ext cx="299442" cy="540183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415840" y="4261422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stCxn id="12" idx="1"/>
            <a:endCxn id="11" idx="5"/>
          </p:cNvCxnSpPr>
          <p:nvPr/>
        </p:nvCxnSpPr>
        <p:spPr>
          <a:xfrm>
            <a:off x="921583" y="3835484"/>
            <a:ext cx="148457" cy="1191721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3" idx="4"/>
            <a:endCxn id="49" idx="1"/>
          </p:cNvCxnSpPr>
          <p:nvPr/>
        </p:nvCxnSpPr>
        <p:spPr>
          <a:xfrm flipH="1" flipV="1">
            <a:off x="1270297" y="3039100"/>
            <a:ext cx="642238" cy="918270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659258" y="590174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stCxn id="11" idx="7"/>
            <a:endCxn id="55" idx="1"/>
          </p:cNvCxnSpPr>
          <p:nvPr/>
        </p:nvCxnSpPr>
        <p:spPr>
          <a:xfrm flipH="1" flipV="1">
            <a:off x="540637" y="4398012"/>
            <a:ext cx="517043" cy="742265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61" idx="3"/>
            <a:endCxn id="11" idx="0"/>
          </p:cNvCxnSpPr>
          <p:nvPr/>
        </p:nvCxnSpPr>
        <p:spPr>
          <a:xfrm flipV="1">
            <a:off x="858776" y="5169876"/>
            <a:ext cx="252880" cy="773786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" idx="2"/>
            <a:endCxn id="13" idx="6"/>
          </p:cNvCxnSpPr>
          <p:nvPr/>
        </p:nvCxnSpPr>
        <p:spPr>
          <a:xfrm>
            <a:off x="962837" y="3760251"/>
            <a:ext cx="824985" cy="297254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/>
          <p:cNvCxnSpPr>
            <a:stCxn id="49" idx="3"/>
            <a:endCxn id="15" idx="0"/>
          </p:cNvCxnSpPr>
          <p:nvPr/>
        </p:nvCxnSpPr>
        <p:spPr>
          <a:xfrm flipV="1">
            <a:off x="1278162" y="2572219"/>
            <a:ext cx="329688" cy="39492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椭圆 86"/>
          <p:cNvSpPr/>
          <p:nvPr/>
        </p:nvSpPr>
        <p:spPr>
          <a:xfrm rot="11174285">
            <a:off x="3621097" y="2072835"/>
            <a:ext cx="395819" cy="39581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 rot="11174285">
            <a:off x="5999814" y="3300325"/>
            <a:ext cx="395819" cy="39581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 rot="11174285">
            <a:off x="8373719" y="4571234"/>
            <a:ext cx="395819" cy="395819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 rot="11174285">
            <a:off x="1974739" y="5068948"/>
            <a:ext cx="166385" cy="166385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/>
          <p:cNvCxnSpPr>
            <a:stCxn id="13" idx="0"/>
            <a:endCxn id="11" idx="2"/>
          </p:cNvCxnSpPr>
          <p:nvPr/>
        </p:nvCxnSpPr>
        <p:spPr>
          <a:xfrm flipH="1">
            <a:off x="1200351" y="4182218"/>
            <a:ext cx="687606" cy="916443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椭圆 36"/>
          <p:cNvSpPr/>
          <p:nvPr/>
        </p:nvSpPr>
        <p:spPr>
          <a:xfrm rot="11174285">
            <a:off x="2716096" y="566043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>
            <a:stCxn id="11" idx="2"/>
            <a:endCxn id="35" idx="6"/>
          </p:cNvCxnSpPr>
          <p:nvPr/>
        </p:nvCxnSpPr>
        <p:spPr>
          <a:xfrm>
            <a:off x="1200351" y="5098661"/>
            <a:ext cx="774881" cy="44439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35" idx="1"/>
            <a:endCxn id="37" idx="4"/>
          </p:cNvCxnSpPr>
          <p:nvPr/>
        </p:nvCxnSpPr>
        <p:spPr>
          <a:xfrm>
            <a:off x="2110017" y="5217010"/>
            <a:ext cx="731462" cy="444093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 rot="11174285">
            <a:off x="3271201" y="6334380"/>
            <a:ext cx="313460" cy="313460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连接符 47"/>
          <p:cNvCxnSpPr>
            <a:stCxn id="35" idx="0"/>
            <a:endCxn id="61" idx="2"/>
          </p:cNvCxnSpPr>
          <p:nvPr/>
        </p:nvCxnSpPr>
        <p:spPr>
          <a:xfrm flipH="1">
            <a:off x="882803" y="5234840"/>
            <a:ext cx="1166088" cy="791189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 rot="11174285">
            <a:off x="4308757" y="6026626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3111214" y="5123648"/>
            <a:ext cx="136854" cy="1368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9" name="直接连接符 58"/>
          <p:cNvCxnSpPr>
            <a:endCxn id="9" idx="5"/>
          </p:cNvCxnSpPr>
          <p:nvPr/>
        </p:nvCxnSpPr>
        <p:spPr>
          <a:xfrm>
            <a:off x="-88135" y="253388"/>
            <a:ext cx="436490" cy="78532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 rot="4922515" flipH="1" flipV="1">
            <a:off x="11188447" y="-115035"/>
            <a:ext cx="85116" cy="810987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endCxn id="69" idx="0"/>
          </p:cNvCxnSpPr>
          <p:nvPr/>
        </p:nvCxnSpPr>
        <p:spPr>
          <a:xfrm rot="4922515" flipH="1">
            <a:off x="11994311" y="27234"/>
            <a:ext cx="601612" cy="873749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endCxn id="72" idx="7"/>
          </p:cNvCxnSpPr>
          <p:nvPr/>
        </p:nvCxnSpPr>
        <p:spPr>
          <a:xfrm flipH="1" flipV="1">
            <a:off x="11082147" y="1625544"/>
            <a:ext cx="1396993" cy="18342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rot="4922515" flipH="1">
            <a:off x="11220942" y="707298"/>
            <a:ext cx="1737014" cy="669090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endCxn id="72" idx="1"/>
          </p:cNvCxnSpPr>
          <p:nvPr/>
        </p:nvCxnSpPr>
        <p:spPr>
          <a:xfrm flipH="1">
            <a:off x="11063037" y="265638"/>
            <a:ext cx="652903" cy="1223205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 rot="4922515">
            <a:off x="11595586" y="129195"/>
            <a:ext cx="226310" cy="226310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 rot="4922515">
            <a:off x="12674069" y="670983"/>
            <a:ext cx="180150" cy="180150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1" name="直接连接符 70"/>
          <p:cNvCxnSpPr>
            <a:stCxn id="70" idx="5"/>
            <a:endCxn id="79" idx="1"/>
          </p:cNvCxnSpPr>
          <p:nvPr/>
        </p:nvCxnSpPr>
        <p:spPr>
          <a:xfrm flipH="1">
            <a:off x="12538040" y="832956"/>
            <a:ext cx="171843" cy="92179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椭圆 71"/>
          <p:cNvSpPr/>
          <p:nvPr/>
        </p:nvSpPr>
        <p:spPr>
          <a:xfrm rot="4922515">
            <a:off x="10906639" y="1469146"/>
            <a:ext cx="195205" cy="19520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3" name="直接连接符 72"/>
          <p:cNvCxnSpPr/>
          <p:nvPr/>
        </p:nvCxnSpPr>
        <p:spPr>
          <a:xfrm rot="4922515" flipH="1">
            <a:off x="10373855" y="995908"/>
            <a:ext cx="1065825" cy="19988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>
            <a:stCxn id="78" idx="1"/>
          </p:cNvCxnSpPr>
          <p:nvPr/>
        </p:nvCxnSpPr>
        <p:spPr>
          <a:xfrm flipV="1">
            <a:off x="9754058" y="395402"/>
            <a:ext cx="1033650" cy="524273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78" idx="7"/>
          </p:cNvCxnSpPr>
          <p:nvPr/>
        </p:nvCxnSpPr>
        <p:spPr>
          <a:xfrm>
            <a:off x="9777204" y="1085247"/>
            <a:ext cx="1195931" cy="513783"/>
          </a:xfrm>
          <a:prstGeom prst="line">
            <a:avLst/>
          </a:prstGeom>
          <a:ln>
            <a:solidFill>
              <a:schemeClr val="bg1">
                <a:lumMod val="75000"/>
                <a:alpha val="2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椭圆 77"/>
          <p:cNvSpPr/>
          <p:nvPr/>
        </p:nvSpPr>
        <p:spPr>
          <a:xfrm rot="4922515">
            <a:off x="9564630" y="895819"/>
            <a:ext cx="236430" cy="23643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 rot="4922515">
            <a:off x="12356720" y="1731919"/>
            <a:ext cx="226310" cy="226310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 rot="4922515">
            <a:off x="10610000" y="232292"/>
            <a:ext cx="315430" cy="31543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 rot="11174285">
            <a:off x="11386378" y="1885614"/>
            <a:ext cx="313460" cy="313460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 rot="11174285">
            <a:off x="8838397" y="381600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 rot="11174285">
            <a:off x="9953569" y="1568422"/>
            <a:ext cx="136854" cy="136854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文本框 59"/>
          <p:cNvSpPr txBox="1"/>
          <p:nvPr/>
        </p:nvSpPr>
        <p:spPr>
          <a:xfrm>
            <a:off x="4006378" y="1570088"/>
            <a:ext cx="3409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巧者劳：动手实践能力强的人就去打比赛，做项目。但劳累不堪。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6445629" y="2830949"/>
            <a:ext cx="3735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智者忧：善于学习的人就去饱览群书，考学考证。但忧心忡忡。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8683220" y="4111109"/>
            <a:ext cx="32475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无能者无所愁：不在乎自己能力的施展，无所束缚，倒也得一自由自在。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F049297-E1D7-3487-5FB3-1057899D8FE6}"/>
              </a:ext>
            </a:extLst>
          </p:cNvPr>
          <p:cNvSpPr txBox="1"/>
          <p:nvPr/>
        </p:nvSpPr>
        <p:spPr>
          <a:xfrm>
            <a:off x="4867919" y="715915"/>
            <a:ext cx="1676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做出你的选择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FFD0FF2-6CA0-6594-B512-B6BE98421633}"/>
              </a:ext>
            </a:extLst>
          </p:cNvPr>
          <p:cNvSpPr txBox="1"/>
          <p:nvPr/>
        </p:nvSpPr>
        <p:spPr>
          <a:xfrm>
            <a:off x="4137974" y="5325647"/>
            <a:ext cx="3136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万类霜天竟自由</a:t>
            </a:r>
            <a:endParaRPr lang="en-US" altLang="zh-CN" dirty="0">
              <a:solidFill>
                <a:schemeClr val="bg1"/>
              </a:solidFill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</a:rPr>
              <a:t>每个人都会有自己的精彩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 animBg="1"/>
      <p:bldP spid="88" grpId="0" animBg="1"/>
      <p:bldP spid="89" grpId="0" animBg="1"/>
      <p:bldP spid="60" grpId="0"/>
      <p:bldP spid="84" grpId="0"/>
      <p:bldP spid="85" grpId="0"/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11174285">
            <a:off x="2478134" y="365817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3576303" y="372476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6996125" y="3868835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4720540" y="4975629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6246397" y="4832135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5600708" y="433276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2608921" y="3801326"/>
            <a:ext cx="937290" cy="121083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4"/>
            <a:endCxn id="10" idx="0"/>
          </p:cNvCxnSpPr>
          <p:nvPr/>
        </p:nvCxnSpPr>
        <p:spPr>
          <a:xfrm flipV="1">
            <a:off x="3589079" y="3950281"/>
            <a:ext cx="88029" cy="10493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3524396" y="499931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3"/>
            <a:endCxn id="49" idx="1"/>
          </p:cNvCxnSpPr>
          <p:nvPr/>
        </p:nvCxnSpPr>
        <p:spPr>
          <a:xfrm flipV="1">
            <a:off x="3777583" y="3333827"/>
            <a:ext cx="1203378" cy="4332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3"/>
            <a:endCxn id="55" idx="7"/>
          </p:cNvCxnSpPr>
          <p:nvPr/>
        </p:nvCxnSpPr>
        <p:spPr>
          <a:xfrm flipV="1">
            <a:off x="4894907" y="4158047"/>
            <a:ext cx="134934" cy="8542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 rot="11174285">
            <a:off x="4897735" y="3242736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连接符 49"/>
          <p:cNvCxnSpPr>
            <a:stCxn id="55" idx="2"/>
            <a:endCxn id="14" idx="6"/>
          </p:cNvCxnSpPr>
          <p:nvPr/>
        </p:nvCxnSpPr>
        <p:spPr>
          <a:xfrm>
            <a:off x="5165977" y="4118336"/>
            <a:ext cx="435207" cy="2861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  <a:endCxn id="14" idx="3"/>
          </p:cNvCxnSpPr>
          <p:nvPr/>
        </p:nvCxnSpPr>
        <p:spPr>
          <a:xfrm flipH="1">
            <a:off x="5743855" y="4065851"/>
            <a:ext cx="1278955" cy="29698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5012937" y="4033250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endCxn id="55" idx="3"/>
          </p:cNvCxnSpPr>
          <p:nvPr/>
        </p:nvCxnSpPr>
        <p:spPr>
          <a:xfrm flipH="1">
            <a:off x="5149527" y="3295650"/>
            <a:ext cx="992492" cy="7662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1" idx="6"/>
          </p:cNvCxnSpPr>
          <p:nvPr/>
        </p:nvCxnSpPr>
        <p:spPr>
          <a:xfrm flipH="1" flipV="1">
            <a:off x="6252562" y="3320550"/>
            <a:ext cx="744280" cy="6562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 rot="11174285">
            <a:off x="6104356" y="322320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2" name="直接连接符 61"/>
          <p:cNvCxnSpPr>
            <a:stCxn id="11" idx="0"/>
            <a:endCxn id="13" idx="4"/>
          </p:cNvCxnSpPr>
          <p:nvPr/>
        </p:nvCxnSpPr>
        <p:spPr>
          <a:xfrm flipH="1">
            <a:off x="6371780" y="4110438"/>
            <a:ext cx="732340" cy="7223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4" idx="5"/>
            <a:endCxn id="96" idx="1"/>
          </p:cNvCxnSpPr>
          <p:nvPr/>
        </p:nvCxnSpPr>
        <p:spPr>
          <a:xfrm flipH="1" flipV="1">
            <a:off x="7719890" y="3032972"/>
            <a:ext cx="568233" cy="139522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32" idx="2"/>
            <a:endCxn id="12" idx="6"/>
          </p:cNvCxnSpPr>
          <p:nvPr/>
        </p:nvCxnSpPr>
        <p:spPr>
          <a:xfrm flipV="1">
            <a:off x="3640737" y="5062956"/>
            <a:ext cx="1080383" cy="103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 rot="11174285">
            <a:off x="5772281" y="387941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 rot="11174285">
            <a:off x="8260633" y="4412009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8774000" y="5220869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1174285">
            <a:off x="6149326" y="1752583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1174285">
            <a:off x="9219352" y="385623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>
            <a:stCxn id="14" idx="7"/>
            <a:endCxn id="12" idx="3"/>
          </p:cNvCxnSpPr>
          <p:nvPr/>
        </p:nvCxnSpPr>
        <p:spPr>
          <a:xfrm flipH="1">
            <a:off x="4894907" y="4463551"/>
            <a:ext cx="723516" cy="5487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49" idx="3"/>
            <a:endCxn id="61" idx="5"/>
          </p:cNvCxnSpPr>
          <p:nvPr/>
        </p:nvCxnSpPr>
        <p:spPr>
          <a:xfrm flipV="1">
            <a:off x="4988826" y="3247900"/>
            <a:ext cx="1157448" cy="139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49" idx="1"/>
            <a:endCxn id="55" idx="5"/>
          </p:cNvCxnSpPr>
          <p:nvPr/>
        </p:nvCxnSpPr>
        <p:spPr>
          <a:xfrm>
            <a:off x="4980961" y="3333827"/>
            <a:ext cx="60673" cy="7163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3"/>
            <a:endCxn id="97" idx="7"/>
          </p:cNvCxnSpPr>
          <p:nvPr/>
        </p:nvCxnSpPr>
        <p:spPr>
          <a:xfrm flipV="1">
            <a:off x="6303874" y="2519859"/>
            <a:ext cx="540013" cy="74526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18" idx="1"/>
            <a:endCxn id="54" idx="4"/>
          </p:cNvCxnSpPr>
          <p:nvPr/>
        </p:nvCxnSpPr>
        <p:spPr>
          <a:xfrm flipH="1">
            <a:off x="8342141" y="2653249"/>
            <a:ext cx="309453" cy="17591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0" idx="0"/>
            <a:endCxn id="57" idx="4"/>
          </p:cNvCxnSpPr>
          <p:nvPr/>
        </p:nvCxnSpPr>
        <p:spPr>
          <a:xfrm flipH="1">
            <a:off x="8880406" y="4016625"/>
            <a:ext cx="410637" cy="12048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57" idx="7"/>
            <a:endCxn id="54" idx="2"/>
          </p:cNvCxnSpPr>
          <p:nvPr/>
        </p:nvCxnSpPr>
        <p:spPr>
          <a:xfrm flipH="1" flipV="1">
            <a:off x="8407236" y="4493517"/>
            <a:ext cx="387903" cy="8834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 rot="11174285">
            <a:off x="2738260" y="1951989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1174285">
            <a:off x="3789202" y="137331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1174285">
            <a:off x="7158527" y="908376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1174285">
            <a:off x="7537599" y="28334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1174285">
            <a:off x="6818979" y="233595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1174285">
            <a:off x="5547942" y="2519998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174285">
            <a:off x="8015271" y="150806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>
            <a:stCxn id="92" idx="1"/>
            <a:endCxn id="112" idx="6"/>
          </p:cNvCxnSpPr>
          <p:nvPr/>
        </p:nvCxnSpPr>
        <p:spPr>
          <a:xfrm>
            <a:off x="2935753" y="2168145"/>
            <a:ext cx="653373" cy="5892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94" idx="3"/>
            <a:endCxn id="107" idx="6"/>
          </p:cNvCxnSpPr>
          <p:nvPr/>
        </p:nvCxnSpPr>
        <p:spPr>
          <a:xfrm flipV="1">
            <a:off x="3990482" y="888102"/>
            <a:ext cx="725554" cy="5274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stCxn id="96" idx="5"/>
            <a:endCxn id="97" idx="1"/>
          </p:cNvCxnSpPr>
          <p:nvPr/>
        </p:nvCxnSpPr>
        <p:spPr>
          <a:xfrm flipH="1" flipV="1">
            <a:off x="7002880" y="2537238"/>
            <a:ext cx="576637" cy="3209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椭圆 106"/>
          <p:cNvSpPr/>
          <p:nvPr/>
        </p:nvSpPr>
        <p:spPr>
          <a:xfrm rot="11174285">
            <a:off x="4715733" y="842481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>
            <a:stCxn id="109" idx="2"/>
            <a:endCxn id="98" idx="5"/>
          </p:cNvCxnSpPr>
          <p:nvPr/>
        </p:nvCxnSpPr>
        <p:spPr>
          <a:xfrm>
            <a:off x="5232884" y="1999605"/>
            <a:ext cx="345133" cy="5381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 rot="11174285">
            <a:off x="5079844" y="1914519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0" name="直接连接符 109"/>
          <p:cNvCxnSpPr>
            <a:stCxn id="46" idx="0"/>
            <a:endCxn id="109" idx="3"/>
          </p:cNvCxnSpPr>
          <p:nvPr/>
        </p:nvCxnSpPr>
        <p:spPr>
          <a:xfrm flipH="1">
            <a:off x="5216434" y="613459"/>
            <a:ext cx="656652" cy="13297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95" idx="6"/>
            <a:endCxn id="46" idx="2"/>
          </p:cNvCxnSpPr>
          <p:nvPr/>
        </p:nvCxnSpPr>
        <p:spPr>
          <a:xfrm flipH="1" flipV="1">
            <a:off x="5997799" y="513324"/>
            <a:ext cx="1161488" cy="50949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rot="11174285">
            <a:off x="3588462" y="265750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stCxn id="95" idx="0"/>
            <a:endCxn id="97" idx="4"/>
          </p:cNvCxnSpPr>
          <p:nvPr/>
        </p:nvCxnSpPr>
        <p:spPr>
          <a:xfrm flipH="1">
            <a:off x="6944362" y="1164410"/>
            <a:ext cx="328610" cy="11722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99" idx="4"/>
            <a:endCxn id="95" idx="2"/>
          </p:cNvCxnSpPr>
          <p:nvPr/>
        </p:nvCxnSpPr>
        <p:spPr>
          <a:xfrm flipH="1" flipV="1">
            <a:off x="7414561" y="1050725"/>
            <a:ext cx="726093" cy="45801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92" idx="4"/>
            <a:endCxn id="94" idx="7"/>
          </p:cNvCxnSpPr>
          <p:nvPr/>
        </p:nvCxnSpPr>
        <p:spPr>
          <a:xfrm flipV="1">
            <a:off x="2872910" y="1557215"/>
            <a:ext cx="941200" cy="3954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椭圆 115"/>
          <p:cNvSpPr/>
          <p:nvPr/>
        </p:nvSpPr>
        <p:spPr>
          <a:xfrm rot="11174285">
            <a:off x="3884421" y="600253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椭圆 117"/>
          <p:cNvSpPr/>
          <p:nvPr/>
        </p:nvSpPr>
        <p:spPr>
          <a:xfrm rot="11174285">
            <a:off x="8532046" y="2522403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1174285">
            <a:off x="7357670" y="602477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1174285">
            <a:off x="9156635" y="1770386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2" name="直接连接符 121"/>
          <p:cNvCxnSpPr>
            <a:stCxn id="98" idx="2"/>
            <a:endCxn id="61" idx="4"/>
          </p:cNvCxnSpPr>
          <p:nvPr/>
        </p:nvCxnSpPr>
        <p:spPr>
          <a:xfrm>
            <a:off x="5708328" y="2609169"/>
            <a:ext cx="520313" cy="6147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46" idx="6"/>
            <a:endCxn id="107" idx="3"/>
          </p:cNvCxnSpPr>
          <p:nvPr/>
        </p:nvCxnSpPr>
        <p:spPr>
          <a:xfrm flipH="1">
            <a:off x="4806824" y="488746"/>
            <a:ext cx="966127" cy="3728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07" idx="1"/>
            <a:endCxn id="109" idx="5"/>
          </p:cNvCxnSpPr>
          <p:nvPr/>
        </p:nvCxnSpPr>
        <p:spPr>
          <a:xfrm>
            <a:off x="4798959" y="933572"/>
            <a:ext cx="309582" cy="9978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连接符 125"/>
          <p:cNvCxnSpPr>
            <a:stCxn id="99" idx="3"/>
            <a:endCxn id="121" idx="5"/>
          </p:cNvCxnSpPr>
          <p:nvPr/>
        </p:nvCxnSpPr>
        <p:spPr>
          <a:xfrm>
            <a:off x="8216551" y="1550355"/>
            <a:ext cx="970159" cy="2377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接连接符 126"/>
          <p:cNvCxnSpPr>
            <a:stCxn id="118" idx="3"/>
            <a:endCxn id="121" idx="7"/>
          </p:cNvCxnSpPr>
          <p:nvPr/>
        </p:nvCxnSpPr>
        <p:spPr>
          <a:xfrm flipV="1">
            <a:off x="8662892" y="1901173"/>
            <a:ext cx="511458" cy="6487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直接连接符 127"/>
          <p:cNvCxnSpPr>
            <a:stCxn id="99" idx="0"/>
            <a:endCxn id="118" idx="4"/>
          </p:cNvCxnSpPr>
          <p:nvPr/>
        </p:nvCxnSpPr>
        <p:spPr>
          <a:xfrm>
            <a:off x="8116076" y="1733586"/>
            <a:ext cx="497478" cy="7892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直接连接符 129"/>
          <p:cNvCxnSpPr>
            <a:stCxn id="60" idx="7"/>
            <a:endCxn id="54" idx="3"/>
          </p:cNvCxnSpPr>
          <p:nvPr/>
        </p:nvCxnSpPr>
        <p:spPr>
          <a:xfrm flipH="1">
            <a:off x="8391479" y="3987026"/>
            <a:ext cx="845588" cy="4524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椭圆 174"/>
          <p:cNvSpPr/>
          <p:nvPr/>
        </p:nvSpPr>
        <p:spPr>
          <a:xfrm rot="11174285">
            <a:off x="5576810" y="599025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1174285">
            <a:off x="7638830" y="5291897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>
            <a:stCxn id="116" idx="2"/>
            <a:endCxn id="175" idx="6"/>
          </p:cNvCxnSpPr>
          <p:nvPr/>
        </p:nvCxnSpPr>
        <p:spPr>
          <a:xfrm flipV="1">
            <a:off x="4109939" y="6090177"/>
            <a:ext cx="1467535" cy="3774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>
            <a:stCxn id="116" idx="4"/>
            <a:endCxn id="12" idx="7"/>
          </p:cNvCxnSpPr>
          <p:nvPr/>
        </p:nvCxnSpPr>
        <p:spPr>
          <a:xfrm flipV="1">
            <a:off x="4009804" y="5134941"/>
            <a:ext cx="732315" cy="8682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>
            <a:stCxn id="116" idx="5"/>
            <a:endCxn id="32" idx="1"/>
          </p:cNvCxnSpPr>
          <p:nvPr/>
        </p:nvCxnSpPr>
        <p:spPr>
          <a:xfrm flipH="1" flipV="1">
            <a:off x="3619267" y="5103147"/>
            <a:ext cx="307441" cy="9242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连接符 220"/>
          <p:cNvCxnSpPr>
            <a:stCxn id="11" idx="1"/>
            <a:endCxn id="176" idx="4"/>
          </p:cNvCxnSpPr>
          <p:nvPr/>
        </p:nvCxnSpPr>
        <p:spPr>
          <a:xfrm>
            <a:off x="7193141" y="4084470"/>
            <a:ext cx="534860" cy="12079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stCxn id="11" idx="2"/>
            <a:endCxn id="54" idx="6"/>
          </p:cNvCxnSpPr>
          <p:nvPr/>
        </p:nvCxnSpPr>
        <p:spPr>
          <a:xfrm>
            <a:off x="7237728" y="4003160"/>
            <a:ext cx="1023340" cy="47437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>
            <a:stCxn id="54" idx="7"/>
            <a:endCxn id="176" idx="3"/>
          </p:cNvCxnSpPr>
          <p:nvPr/>
        </p:nvCxnSpPr>
        <p:spPr>
          <a:xfrm flipH="1">
            <a:off x="7781977" y="4531557"/>
            <a:ext cx="494848" cy="7904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>
            <a:stCxn id="57" idx="7"/>
            <a:endCxn id="176" idx="2"/>
          </p:cNvCxnSpPr>
          <p:nvPr/>
        </p:nvCxnSpPr>
        <p:spPr>
          <a:xfrm flipH="1">
            <a:off x="7799216" y="5376936"/>
            <a:ext cx="995923" cy="4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>
            <a:stCxn id="120" idx="4"/>
            <a:endCxn id="176" idx="1"/>
          </p:cNvCxnSpPr>
          <p:nvPr/>
        </p:nvCxnSpPr>
        <p:spPr>
          <a:xfrm flipV="1">
            <a:off x="7481955" y="5435044"/>
            <a:ext cx="287662" cy="59039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/>
          <p:cNvCxnSpPr>
            <a:stCxn id="14" idx="1"/>
            <a:endCxn id="13" idx="5"/>
          </p:cNvCxnSpPr>
          <p:nvPr/>
        </p:nvCxnSpPr>
        <p:spPr>
          <a:xfrm>
            <a:off x="5731495" y="4475911"/>
            <a:ext cx="557189" cy="381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stCxn id="12" idx="2"/>
            <a:endCxn id="13" idx="6"/>
          </p:cNvCxnSpPr>
          <p:nvPr/>
        </p:nvCxnSpPr>
        <p:spPr>
          <a:xfrm flipV="1">
            <a:off x="4915906" y="4932940"/>
            <a:ext cx="1331161" cy="1513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>
            <a:stCxn id="362" idx="4"/>
            <a:endCxn id="13" idx="0"/>
          </p:cNvCxnSpPr>
          <p:nvPr/>
        </p:nvCxnSpPr>
        <p:spPr>
          <a:xfrm flipH="1" flipV="1">
            <a:off x="6347202" y="5057653"/>
            <a:ext cx="251451" cy="606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>
            <a:stCxn id="362" idx="2"/>
            <a:endCxn id="176" idx="7"/>
          </p:cNvCxnSpPr>
          <p:nvPr/>
        </p:nvCxnSpPr>
        <p:spPr>
          <a:xfrm flipV="1">
            <a:off x="6643971" y="5422684"/>
            <a:ext cx="1012574" cy="29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>
            <a:stCxn id="13" idx="1"/>
            <a:endCxn id="176" idx="6"/>
          </p:cNvCxnSpPr>
          <p:nvPr/>
        </p:nvCxnSpPr>
        <p:spPr>
          <a:xfrm>
            <a:off x="6430298" y="5033415"/>
            <a:ext cx="1209008" cy="3301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>
            <a:stCxn id="175" idx="6"/>
            <a:endCxn id="12" idx="1"/>
          </p:cNvCxnSpPr>
          <p:nvPr/>
        </p:nvCxnSpPr>
        <p:spPr>
          <a:xfrm flipH="1" flipV="1">
            <a:off x="4879852" y="5149996"/>
            <a:ext cx="697622" cy="9401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>
            <a:stCxn id="10" idx="2"/>
            <a:endCxn id="55" idx="6"/>
          </p:cNvCxnSpPr>
          <p:nvPr/>
        </p:nvCxnSpPr>
        <p:spPr>
          <a:xfrm>
            <a:off x="3801821" y="3850146"/>
            <a:ext cx="1211570" cy="2515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>
            <a:stCxn id="8" idx="3"/>
            <a:endCxn id="10" idx="6"/>
          </p:cNvCxnSpPr>
          <p:nvPr/>
        </p:nvCxnSpPr>
        <p:spPr>
          <a:xfrm>
            <a:off x="2621281" y="3688254"/>
            <a:ext cx="955692" cy="1373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连接符 281"/>
          <p:cNvCxnSpPr>
            <a:stCxn id="112" idx="0"/>
            <a:endCxn id="10" idx="4"/>
          </p:cNvCxnSpPr>
          <p:nvPr/>
        </p:nvCxnSpPr>
        <p:spPr>
          <a:xfrm>
            <a:off x="3688385" y="2881053"/>
            <a:ext cx="13301" cy="8443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连接符 284"/>
          <p:cNvCxnSpPr>
            <a:stCxn id="112" idx="1"/>
            <a:endCxn id="49" idx="5"/>
          </p:cNvCxnSpPr>
          <p:nvPr/>
        </p:nvCxnSpPr>
        <p:spPr>
          <a:xfrm>
            <a:off x="3770753" y="2857026"/>
            <a:ext cx="1146120" cy="3969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/>
          <p:cNvCxnSpPr>
            <a:stCxn id="94" idx="1"/>
            <a:endCxn id="112" idx="4"/>
          </p:cNvCxnSpPr>
          <p:nvPr/>
        </p:nvCxnSpPr>
        <p:spPr>
          <a:xfrm flipH="1">
            <a:off x="3712747" y="1574594"/>
            <a:ext cx="260356" cy="10835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直接连接符 288"/>
          <p:cNvCxnSpPr>
            <a:stCxn id="94" idx="1"/>
            <a:endCxn id="109" idx="0"/>
          </p:cNvCxnSpPr>
          <p:nvPr/>
        </p:nvCxnSpPr>
        <p:spPr>
          <a:xfrm>
            <a:off x="3973103" y="1574594"/>
            <a:ext cx="1175149" cy="4929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>
            <a:stCxn id="8" idx="3"/>
            <a:endCxn id="112" idx="6"/>
          </p:cNvCxnSpPr>
          <p:nvPr/>
        </p:nvCxnSpPr>
        <p:spPr>
          <a:xfrm flipV="1">
            <a:off x="2621281" y="2757431"/>
            <a:ext cx="967845" cy="9308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连接符 297"/>
          <p:cNvCxnSpPr>
            <a:stCxn id="112" idx="2"/>
            <a:endCxn id="109" idx="0"/>
          </p:cNvCxnSpPr>
          <p:nvPr/>
        </p:nvCxnSpPr>
        <p:spPr>
          <a:xfrm flipV="1">
            <a:off x="3812007" y="2067559"/>
            <a:ext cx="1336245" cy="7142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连接符 300"/>
          <p:cNvCxnSpPr>
            <a:stCxn id="112" idx="2"/>
            <a:endCxn id="98" idx="7"/>
          </p:cNvCxnSpPr>
          <p:nvPr/>
        </p:nvCxnSpPr>
        <p:spPr>
          <a:xfrm flipV="1">
            <a:off x="3812007" y="2650785"/>
            <a:ext cx="1753650" cy="1310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连接符 303"/>
          <p:cNvCxnSpPr>
            <a:stCxn id="49" idx="3"/>
            <a:endCxn id="98" idx="0"/>
          </p:cNvCxnSpPr>
          <p:nvPr/>
        </p:nvCxnSpPr>
        <p:spPr>
          <a:xfrm flipV="1">
            <a:off x="4988826" y="2680384"/>
            <a:ext cx="630807" cy="5814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连接符 306"/>
          <p:cNvCxnSpPr>
            <a:stCxn id="95" idx="7"/>
            <a:endCxn id="59" idx="3"/>
          </p:cNvCxnSpPr>
          <p:nvPr/>
        </p:nvCxnSpPr>
        <p:spPr>
          <a:xfrm flipH="1">
            <a:off x="6348844" y="1117160"/>
            <a:ext cx="837962" cy="67734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>
            <a:stCxn id="46" idx="1"/>
            <a:endCxn id="59" idx="5"/>
          </p:cNvCxnSpPr>
          <p:nvPr/>
        </p:nvCxnSpPr>
        <p:spPr>
          <a:xfrm>
            <a:off x="5956182" y="589221"/>
            <a:ext cx="235062" cy="118805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连接符 312"/>
          <p:cNvCxnSpPr>
            <a:stCxn id="109" idx="2"/>
            <a:endCxn id="59" idx="7"/>
          </p:cNvCxnSpPr>
          <p:nvPr/>
        </p:nvCxnSpPr>
        <p:spPr>
          <a:xfrm flipV="1">
            <a:off x="5232884" y="1934874"/>
            <a:ext cx="941133" cy="6473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连接符 315"/>
          <p:cNvCxnSpPr>
            <a:stCxn id="98" idx="2"/>
            <a:endCxn id="97" idx="6"/>
          </p:cNvCxnSpPr>
          <p:nvPr/>
        </p:nvCxnSpPr>
        <p:spPr>
          <a:xfrm flipV="1">
            <a:off x="5708328" y="2436763"/>
            <a:ext cx="1111321" cy="17240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连接符 317"/>
          <p:cNvCxnSpPr>
            <a:stCxn id="98" idx="3"/>
            <a:endCxn id="59" idx="0"/>
          </p:cNvCxnSpPr>
          <p:nvPr/>
        </p:nvCxnSpPr>
        <p:spPr>
          <a:xfrm flipV="1">
            <a:off x="5691089" y="1976128"/>
            <a:ext cx="558160" cy="57394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连接符 320"/>
          <p:cNvCxnSpPr>
            <a:stCxn id="97" idx="5"/>
            <a:endCxn id="59" idx="1"/>
          </p:cNvCxnSpPr>
          <p:nvPr/>
        </p:nvCxnSpPr>
        <p:spPr>
          <a:xfrm flipH="1" flipV="1">
            <a:off x="6331617" y="1952101"/>
            <a:ext cx="529649" cy="4087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连接符 323"/>
          <p:cNvCxnSpPr>
            <a:stCxn id="99" idx="7"/>
            <a:endCxn id="97" idx="3"/>
          </p:cNvCxnSpPr>
          <p:nvPr/>
        </p:nvCxnSpPr>
        <p:spPr>
          <a:xfrm flipH="1">
            <a:off x="7020259" y="1691969"/>
            <a:ext cx="1019920" cy="6862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7" name="直接连接符 326"/>
          <p:cNvCxnSpPr>
            <a:stCxn id="118" idx="6"/>
            <a:endCxn id="96" idx="3"/>
          </p:cNvCxnSpPr>
          <p:nvPr/>
        </p:nvCxnSpPr>
        <p:spPr>
          <a:xfrm flipH="1">
            <a:off x="7737117" y="2587933"/>
            <a:ext cx="795364" cy="2874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连接符 329"/>
          <p:cNvCxnSpPr>
            <a:stCxn id="99" idx="0"/>
            <a:endCxn id="96" idx="4"/>
          </p:cNvCxnSpPr>
          <p:nvPr/>
        </p:nvCxnSpPr>
        <p:spPr>
          <a:xfrm flipH="1">
            <a:off x="7661884" y="1733586"/>
            <a:ext cx="454192" cy="11005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 334"/>
          <p:cNvCxnSpPr>
            <a:endCxn id="11" idx="4"/>
          </p:cNvCxnSpPr>
          <p:nvPr/>
        </p:nvCxnSpPr>
        <p:spPr>
          <a:xfrm flipH="1">
            <a:off x="7130450" y="3027127"/>
            <a:ext cx="461520" cy="8424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61" idx="2"/>
            <a:endCxn id="96" idx="6"/>
          </p:cNvCxnSpPr>
          <p:nvPr/>
        </p:nvCxnSpPr>
        <p:spPr>
          <a:xfrm flipV="1">
            <a:off x="6327901" y="2933377"/>
            <a:ext cx="1210362" cy="414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椭圆 361"/>
          <p:cNvSpPr/>
          <p:nvPr/>
        </p:nvSpPr>
        <p:spPr>
          <a:xfrm rot="11174285">
            <a:off x="6541910" y="5663467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4" name="直接连接符 363"/>
          <p:cNvCxnSpPr>
            <a:stCxn id="175" idx="4"/>
            <a:endCxn id="13" idx="7"/>
          </p:cNvCxnSpPr>
          <p:nvPr/>
        </p:nvCxnSpPr>
        <p:spPr>
          <a:xfrm flipV="1">
            <a:off x="5701095" y="5016036"/>
            <a:ext cx="570210" cy="97488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>
            <a:stCxn id="175" idx="2"/>
            <a:endCxn id="362" idx="0"/>
          </p:cNvCxnSpPr>
          <p:nvPr/>
        </p:nvCxnSpPr>
        <p:spPr>
          <a:xfrm flipV="1">
            <a:off x="5800355" y="5765528"/>
            <a:ext cx="787176" cy="349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接连接符 370"/>
          <p:cNvCxnSpPr>
            <a:stCxn id="362" idx="1"/>
            <a:endCxn id="120" idx="6"/>
          </p:cNvCxnSpPr>
          <p:nvPr/>
        </p:nvCxnSpPr>
        <p:spPr>
          <a:xfrm>
            <a:off x="6625136" y="5754558"/>
            <a:ext cx="733198" cy="3701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55" idx="6"/>
            <a:endCxn id="32" idx="2"/>
          </p:cNvCxnSpPr>
          <p:nvPr/>
        </p:nvCxnSpPr>
        <p:spPr>
          <a:xfrm flipH="1">
            <a:off x="3640737" y="4101658"/>
            <a:ext cx="1372654" cy="96233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1" name="直接连接符 620"/>
          <p:cNvCxnSpPr>
            <a:stCxn id="118" idx="2"/>
            <a:endCxn id="60" idx="5"/>
          </p:cNvCxnSpPr>
          <p:nvPr/>
        </p:nvCxnSpPr>
        <p:spPr>
          <a:xfrm>
            <a:off x="8678649" y="2603911"/>
            <a:ext cx="570778" cy="12700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1" name="椭圆 670"/>
          <p:cNvSpPr/>
          <p:nvPr/>
        </p:nvSpPr>
        <p:spPr>
          <a:xfrm>
            <a:off x="4780844" y="2224637"/>
            <a:ext cx="2630311" cy="26303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dirty="0">
                <a:latin typeface="24 LED" panose="020B0603050302020204" pitchFamily="34" charset="0"/>
              </a:rPr>
              <a:t>2</a:t>
            </a:r>
            <a:endParaRPr lang="zh-CN" altLang="en-US" sz="12000" dirty="0">
              <a:latin typeface="24 LED" panose="020B0603050302020204" pitchFamily="34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0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2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2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4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2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2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2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2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7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0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2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2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2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2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4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0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6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7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8" dur="2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2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2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2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2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4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3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6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7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8" dur="2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9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2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2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4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5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2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9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0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2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6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8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1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2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3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4" dur="2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2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3" dur="2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4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0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1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20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5" dur="2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20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2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4" dur="20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7" dur="2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8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9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0" dur="20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4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9" dur="2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0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1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2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6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8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1" dur="2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2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3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4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8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9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0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3" dur="2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0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1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2" dur="20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5" dur="2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6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7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20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2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7" dur="2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8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9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0" dur="20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4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5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6" dur="2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9" dur="2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0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1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2" dur="2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6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7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2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1" dur="20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2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8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9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0" dur="2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3"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4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5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6" dur="20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0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0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5" dur="2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6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7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2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4" dur="2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7" dur="2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8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9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2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4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6" dur="2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9" dur="2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0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1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2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6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7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2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1" dur="2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2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4" dur="200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5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2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1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3" dur="2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4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5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6" dur="2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7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0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1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2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5" dur="2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6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2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3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2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7" dur="20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8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0" dur="2000" fill="hold"/>
                                        <p:tgtEl>
                                          <p:spTgt spid="6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1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4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5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6" dur="2000" fill="hold"/>
                                        <p:tgtEl>
                                          <p:spTgt spid="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2" grpId="0" animBg="1"/>
      <p:bldP spid="49" grpId="0" animBg="1"/>
      <p:bldP spid="55" grpId="0" animBg="1"/>
      <p:bldP spid="61" grpId="0" animBg="1"/>
      <p:bldP spid="46" grpId="0" animBg="1"/>
      <p:bldP spid="54" grpId="0" animBg="1"/>
      <p:bldP spid="57" grpId="0" animBg="1"/>
      <p:bldP spid="59" grpId="0" animBg="1"/>
      <p:bldP spid="60" grpId="0" animBg="1"/>
      <p:bldP spid="92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7" grpId="0" animBg="1"/>
      <p:bldP spid="109" grpId="0" animBg="1"/>
      <p:bldP spid="112" grpId="0" animBg="1"/>
      <p:bldP spid="116" grpId="0" animBg="1"/>
      <p:bldP spid="118" grpId="0" animBg="1"/>
      <p:bldP spid="120" grpId="0" animBg="1"/>
      <p:bldP spid="121" grpId="0" animBg="1"/>
      <p:bldP spid="175" grpId="0" animBg="1"/>
      <p:bldP spid="176" grpId="0" animBg="1"/>
      <p:bldP spid="362" grpId="0" animBg="1"/>
      <p:bldP spid="67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椭圆 48"/>
          <p:cNvSpPr/>
          <p:nvPr/>
        </p:nvSpPr>
        <p:spPr>
          <a:xfrm rot="11174285">
            <a:off x="1295176" y="2042140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 rot="11174285">
            <a:off x="2543972" y="1701362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 rot="11174285">
            <a:off x="2098985" y="-53305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 rot="11174285">
            <a:off x="2534847" y="293691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5" name="直接连接符 64"/>
          <p:cNvCxnSpPr>
            <a:stCxn id="49" idx="3"/>
            <a:endCxn id="61" idx="6"/>
          </p:cNvCxnSpPr>
          <p:nvPr/>
        </p:nvCxnSpPr>
        <p:spPr>
          <a:xfrm flipV="1">
            <a:off x="1386267" y="1801285"/>
            <a:ext cx="1158369" cy="2599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61" idx="3"/>
            <a:endCxn id="97" idx="7"/>
          </p:cNvCxnSpPr>
          <p:nvPr/>
        </p:nvCxnSpPr>
        <p:spPr>
          <a:xfrm flipV="1">
            <a:off x="2743490" y="1338891"/>
            <a:ext cx="674075" cy="404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椭圆 91"/>
          <p:cNvSpPr/>
          <p:nvPr/>
        </p:nvSpPr>
        <p:spPr>
          <a:xfrm rot="11174285">
            <a:off x="-484376" y="585321"/>
            <a:ext cx="242906" cy="242906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 rot="11174285">
            <a:off x="-135546" y="-586964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椭圆 94"/>
          <p:cNvSpPr/>
          <p:nvPr/>
        </p:nvSpPr>
        <p:spPr>
          <a:xfrm rot="11174285">
            <a:off x="3687371" y="78252"/>
            <a:ext cx="256794" cy="25679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椭圆 95"/>
          <p:cNvSpPr/>
          <p:nvPr/>
        </p:nvSpPr>
        <p:spPr>
          <a:xfrm rot="11174285">
            <a:off x="4121228" y="1573099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椭圆 96"/>
          <p:cNvSpPr/>
          <p:nvPr/>
        </p:nvSpPr>
        <p:spPr>
          <a:xfrm rot="11174285">
            <a:off x="3392657" y="1154990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椭圆 97"/>
          <p:cNvSpPr/>
          <p:nvPr/>
        </p:nvSpPr>
        <p:spPr>
          <a:xfrm rot="11174285">
            <a:off x="1791246" y="1064538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9" name="椭圆 98"/>
          <p:cNvSpPr/>
          <p:nvPr/>
        </p:nvSpPr>
        <p:spPr>
          <a:xfrm rot="11174285">
            <a:off x="4802506" y="451438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2" name="直接连接符 101"/>
          <p:cNvCxnSpPr>
            <a:stCxn id="92" idx="1"/>
            <a:endCxn id="112" idx="6"/>
          </p:cNvCxnSpPr>
          <p:nvPr/>
        </p:nvCxnSpPr>
        <p:spPr>
          <a:xfrm>
            <a:off x="-286883" y="801477"/>
            <a:ext cx="750441" cy="4587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stCxn id="94" idx="3"/>
            <a:endCxn id="107" idx="6"/>
          </p:cNvCxnSpPr>
          <p:nvPr/>
        </p:nvCxnSpPr>
        <p:spPr>
          <a:xfrm>
            <a:off x="65734" y="-544677"/>
            <a:ext cx="1223980" cy="2518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/>
          <p:cNvCxnSpPr>
            <a:stCxn id="96" idx="5"/>
            <a:endCxn id="97" idx="1"/>
          </p:cNvCxnSpPr>
          <p:nvPr/>
        </p:nvCxnSpPr>
        <p:spPr>
          <a:xfrm flipH="1" flipV="1">
            <a:off x="3576558" y="1356270"/>
            <a:ext cx="586588" cy="2415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椭圆 106"/>
          <p:cNvSpPr/>
          <p:nvPr/>
        </p:nvSpPr>
        <p:spPr>
          <a:xfrm rot="11174285">
            <a:off x="1289411" y="-338487"/>
            <a:ext cx="102364" cy="102364"/>
          </a:xfrm>
          <a:prstGeom prst="ellipse">
            <a:avLst/>
          </a:prstGeom>
          <a:solidFill>
            <a:srgbClr val="595959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8" name="直接连接符 107"/>
          <p:cNvCxnSpPr>
            <a:stCxn id="109" idx="2"/>
            <a:endCxn id="98" idx="5"/>
          </p:cNvCxnSpPr>
          <p:nvPr/>
        </p:nvCxnSpPr>
        <p:spPr>
          <a:xfrm>
            <a:off x="1439907" y="508001"/>
            <a:ext cx="381414" cy="5742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椭圆 108"/>
          <p:cNvSpPr/>
          <p:nvPr/>
        </p:nvSpPr>
        <p:spPr>
          <a:xfrm rot="11174285">
            <a:off x="1286867" y="422915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0" name="直接连接符 109"/>
          <p:cNvCxnSpPr>
            <a:stCxn id="46" idx="0"/>
            <a:endCxn id="109" idx="3"/>
          </p:cNvCxnSpPr>
          <p:nvPr/>
        </p:nvCxnSpPr>
        <p:spPr>
          <a:xfrm flipH="1">
            <a:off x="1423457" y="-307540"/>
            <a:ext cx="776333" cy="7591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95" idx="6"/>
            <a:endCxn id="46" idx="2"/>
          </p:cNvCxnSpPr>
          <p:nvPr/>
        </p:nvCxnSpPr>
        <p:spPr>
          <a:xfrm flipH="1" flipV="1">
            <a:off x="2324503" y="-407675"/>
            <a:ext cx="1363628" cy="6003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椭圆 111"/>
          <p:cNvSpPr/>
          <p:nvPr/>
        </p:nvSpPr>
        <p:spPr>
          <a:xfrm rot="11174285">
            <a:off x="462894" y="1160335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3" name="直接连接符 112"/>
          <p:cNvCxnSpPr>
            <a:stCxn id="95" idx="0"/>
            <a:endCxn id="97" idx="4"/>
          </p:cNvCxnSpPr>
          <p:nvPr/>
        </p:nvCxnSpPr>
        <p:spPr>
          <a:xfrm flipH="1">
            <a:off x="3518040" y="334286"/>
            <a:ext cx="283776" cy="82137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99" idx="4"/>
            <a:endCxn id="95" idx="2"/>
          </p:cNvCxnSpPr>
          <p:nvPr/>
        </p:nvCxnSpPr>
        <p:spPr>
          <a:xfrm flipH="1" flipV="1">
            <a:off x="3943405" y="220601"/>
            <a:ext cx="984484" cy="2315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92" idx="4"/>
            <a:endCxn id="94" idx="7"/>
          </p:cNvCxnSpPr>
          <p:nvPr/>
        </p:nvCxnSpPr>
        <p:spPr>
          <a:xfrm flipV="1">
            <a:off x="-349726" y="-403063"/>
            <a:ext cx="239088" cy="9891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连接符 121"/>
          <p:cNvCxnSpPr>
            <a:stCxn id="98" idx="2"/>
            <a:endCxn id="61" idx="4"/>
          </p:cNvCxnSpPr>
          <p:nvPr/>
        </p:nvCxnSpPr>
        <p:spPr>
          <a:xfrm>
            <a:off x="1951632" y="1153709"/>
            <a:ext cx="716625" cy="548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连接符 122"/>
          <p:cNvCxnSpPr>
            <a:stCxn id="46" idx="6"/>
            <a:endCxn id="107" idx="3"/>
          </p:cNvCxnSpPr>
          <p:nvPr/>
        </p:nvCxnSpPr>
        <p:spPr>
          <a:xfrm flipH="1">
            <a:off x="1380502" y="-432253"/>
            <a:ext cx="719153" cy="11290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接连接符 123"/>
          <p:cNvCxnSpPr>
            <a:stCxn id="107" idx="1"/>
            <a:endCxn id="109" idx="5"/>
          </p:cNvCxnSpPr>
          <p:nvPr/>
        </p:nvCxnSpPr>
        <p:spPr>
          <a:xfrm flipH="1">
            <a:off x="1315564" y="-247396"/>
            <a:ext cx="57073" cy="6872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连接符 284"/>
          <p:cNvCxnSpPr>
            <a:stCxn id="112" idx="1"/>
            <a:endCxn id="49" idx="5"/>
          </p:cNvCxnSpPr>
          <p:nvPr/>
        </p:nvCxnSpPr>
        <p:spPr>
          <a:xfrm>
            <a:off x="645185" y="1359853"/>
            <a:ext cx="669129" cy="6935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直接连接符 287"/>
          <p:cNvCxnSpPr>
            <a:stCxn id="92" idx="2"/>
            <a:endCxn id="109" idx="7"/>
          </p:cNvCxnSpPr>
          <p:nvPr/>
        </p:nvCxnSpPr>
        <p:spPr>
          <a:xfrm flipV="1">
            <a:off x="-242189" y="547712"/>
            <a:ext cx="1545960" cy="17225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直接连接符 288"/>
          <p:cNvCxnSpPr>
            <a:stCxn id="94" idx="1"/>
            <a:endCxn id="109" idx="0"/>
          </p:cNvCxnSpPr>
          <p:nvPr/>
        </p:nvCxnSpPr>
        <p:spPr>
          <a:xfrm>
            <a:off x="48355" y="-385684"/>
            <a:ext cx="1306920" cy="96163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连接符 297"/>
          <p:cNvCxnSpPr>
            <a:stCxn id="112" idx="2"/>
            <a:endCxn id="109" idx="0"/>
          </p:cNvCxnSpPr>
          <p:nvPr/>
        </p:nvCxnSpPr>
        <p:spPr>
          <a:xfrm flipV="1">
            <a:off x="686439" y="575955"/>
            <a:ext cx="668836" cy="7086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连接符 300"/>
          <p:cNvCxnSpPr>
            <a:stCxn id="112" idx="2"/>
            <a:endCxn id="98" idx="7"/>
          </p:cNvCxnSpPr>
          <p:nvPr/>
        </p:nvCxnSpPr>
        <p:spPr>
          <a:xfrm flipV="1">
            <a:off x="686439" y="1195325"/>
            <a:ext cx="1122522" cy="892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直接连接符 303"/>
          <p:cNvCxnSpPr>
            <a:stCxn id="49" idx="3"/>
            <a:endCxn id="98" idx="0"/>
          </p:cNvCxnSpPr>
          <p:nvPr/>
        </p:nvCxnSpPr>
        <p:spPr>
          <a:xfrm flipV="1">
            <a:off x="1386267" y="1224924"/>
            <a:ext cx="476670" cy="8363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直接连接符 306"/>
          <p:cNvCxnSpPr>
            <a:stCxn id="95" idx="7"/>
            <a:endCxn id="59" idx="3"/>
          </p:cNvCxnSpPr>
          <p:nvPr/>
        </p:nvCxnSpPr>
        <p:spPr>
          <a:xfrm flipH="1">
            <a:off x="2734365" y="287036"/>
            <a:ext cx="981285" cy="485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连接符 309"/>
          <p:cNvCxnSpPr>
            <a:stCxn id="46" idx="1"/>
            <a:endCxn id="59" idx="5"/>
          </p:cNvCxnSpPr>
          <p:nvPr/>
        </p:nvCxnSpPr>
        <p:spPr>
          <a:xfrm>
            <a:off x="2282886" y="-331778"/>
            <a:ext cx="293879" cy="6501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直接连接符 312"/>
          <p:cNvCxnSpPr>
            <a:stCxn id="109" idx="2"/>
            <a:endCxn id="59" idx="7"/>
          </p:cNvCxnSpPr>
          <p:nvPr/>
        </p:nvCxnSpPr>
        <p:spPr>
          <a:xfrm flipV="1">
            <a:off x="1439907" y="475982"/>
            <a:ext cx="1119631" cy="32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连接符 315"/>
          <p:cNvCxnSpPr>
            <a:stCxn id="98" idx="2"/>
            <a:endCxn id="97" idx="6"/>
          </p:cNvCxnSpPr>
          <p:nvPr/>
        </p:nvCxnSpPr>
        <p:spPr>
          <a:xfrm>
            <a:off x="1951632" y="1153709"/>
            <a:ext cx="1441695" cy="1020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8" name="直接连接符 317"/>
          <p:cNvCxnSpPr>
            <a:stCxn id="98" idx="3"/>
            <a:endCxn id="59" idx="0"/>
          </p:cNvCxnSpPr>
          <p:nvPr/>
        </p:nvCxnSpPr>
        <p:spPr>
          <a:xfrm flipV="1">
            <a:off x="1934393" y="517236"/>
            <a:ext cx="700377" cy="57737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连接符 320"/>
          <p:cNvCxnSpPr>
            <a:stCxn id="97" idx="5"/>
            <a:endCxn id="59" idx="1"/>
          </p:cNvCxnSpPr>
          <p:nvPr/>
        </p:nvCxnSpPr>
        <p:spPr>
          <a:xfrm flipH="1" flipV="1">
            <a:off x="2717138" y="493209"/>
            <a:ext cx="717806" cy="6866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连接符 323"/>
          <p:cNvCxnSpPr>
            <a:stCxn id="99" idx="7"/>
            <a:endCxn id="97" idx="3"/>
          </p:cNvCxnSpPr>
          <p:nvPr/>
        </p:nvCxnSpPr>
        <p:spPr>
          <a:xfrm flipH="1">
            <a:off x="3593937" y="635339"/>
            <a:ext cx="1233477" cy="5619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连接符 329"/>
          <p:cNvCxnSpPr>
            <a:stCxn id="99" idx="0"/>
            <a:endCxn id="96" idx="4"/>
          </p:cNvCxnSpPr>
          <p:nvPr/>
        </p:nvCxnSpPr>
        <p:spPr>
          <a:xfrm flipH="1">
            <a:off x="4245513" y="676956"/>
            <a:ext cx="657798" cy="8968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直接连接符 339"/>
          <p:cNvCxnSpPr>
            <a:stCxn id="61" idx="2"/>
            <a:endCxn id="96" idx="6"/>
          </p:cNvCxnSpPr>
          <p:nvPr/>
        </p:nvCxnSpPr>
        <p:spPr>
          <a:xfrm flipV="1">
            <a:off x="2767517" y="1673022"/>
            <a:ext cx="1354375" cy="1526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8" name="组合 227"/>
          <p:cNvGrpSpPr/>
          <p:nvPr/>
        </p:nvGrpSpPr>
        <p:grpSpPr>
          <a:xfrm>
            <a:off x="8443146" y="4859296"/>
            <a:ext cx="3748854" cy="1861544"/>
            <a:chOff x="8443146" y="4859296"/>
            <a:chExt cx="3748854" cy="1861544"/>
          </a:xfrm>
        </p:grpSpPr>
        <p:sp>
          <p:nvSpPr>
            <p:cNvPr id="11" name="椭圆 10"/>
            <p:cNvSpPr/>
            <p:nvPr/>
          </p:nvSpPr>
          <p:spPr>
            <a:xfrm rot="11174285">
              <a:off x="11026669" y="4949625"/>
              <a:ext cx="180325" cy="18032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 rot="11174285">
              <a:off x="9333269" y="5773257"/>
              <a:ext cx="145815" cy="14581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 rot="11174285">
              <a:off x="10468751" y="5666475"/>
              <a:ext cx="168320" cy="168320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 rot="11174285">
              <a:off x="10270657" y="5100235"/>
              <a:ext cx="119707" cy="11970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 rot="11174285">
              <a:off x="8443146" y="5790880"/>
              <a:ext cx="86833" cy="8683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4" name="直接连接符 43"/>
            <p:cNvCxnSpPr>
              <a:stCxn id="12" idx="3"/>
              <a:endCxn id="55" idx="7"/>
            </p:cNvCxnSpPr>
            <p:nvPr/>
          </p:nvCxnSpPr>
          <p:spPr>
            <a:xfrm flipV="1">
              <a:off x="9463026" y="4952165"/>
              <a:ext cx="246834" cy="84835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/>
            <p:cNvCxnSpPr>
              <a:stCxn id="55" idx="2"/>
              <a:endCxn id="14" idx="6"/>
            </p:cNvCxnSpPr>
            <p:nvPr/>
          </p:nvCxnSpPr>
          <p:spPr>
            <a:xfrm>
              <a:off x="9811167" y="4922614"/>
              <a:ext cx="459845" cy="23097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>
              <a:stCxn id="11" idx="7"/>
              <a:endCxn id="14" idx="3"/>
            </p:cNvCxnSpPr>
            <p:nvPr/>
          </p:nvCxnSpPr>
          <p:spPr>
            <a:xfrm flipH="1">
              <a:off x="10377182" y="5096237"/>
              <a:ext cx="669346" cy="2637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椭圆 54"/>
            <p:cNvSpPr/>
            <p:nvPr/>
          </p:nvSpPr>
          <p:spPr>
            <a:xfrm rot="11174285">
              <a:off x="9697280" y="4859296"/>
              <a:ext cx="114224" cy="114224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2" name="直接连接符 61"/>
            <p:cNvCxnSpPr>
              <a:stCxn id="11" idx="0"/>
              <a:endCxn id="13" idx="4"/>
            </p:cNvCxnSpPr>
            <p:nvPr/>
          </p:nvCxnSpPr>
          <p:spPr>
            <a:xfrm flipH="1">
              <a:off x="10562056" y="5129417"/>
              <a:ext cx="544978" cy="53755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>
              <a:stCxn id="32" idx="2"/>
              <a:endCxn id="12" idx="6"/>
            </p:cNvCxnSpPr>
            <p:nvPr/>
          </p:nvCxnSpPr>
          <p:spPr>
            <a:xfrm flipV="1">
              <a:off x="8529722" y="5838243"/>
              <a:ext cx="803978" cy="77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椭圆 53"/>
            <p:cNvSpPr/>
            <p:nvPr/>
          </p:nvSpPr>
          <p:spPr>
            <a:xfrm rot="11174285">
              <a:off x="11967666" y="5353834"/>
              <a:ext cx="109420" cy="10942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 rot="11174285">
              <a:off x="12049155" y="6210887"/>
              <a:ext cx="142845" cy="14284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3" name="直接连接符 62"/>
            <p:cNvCxnSpPr>
              <a:stCxn id="14" idx="7"/>
              <a:endCxn id="12" idx="3"/>
            </p:cNvCxnSpPr>
            <p:nvPr/>
          </p:nvCxnSpPr>
          <p:spPr>
            <a:xfrm flipH="1">
              <a:off x="9463026" y="5197562"/>
              <a:ext cx="820814" cy="60295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>
              <a:stCxn id="57" idx="7"/>
              <a:endCxn id="54" idx="2"/>
            </p:cNvCxnSpPr>
            <p:nvPr/>
          </p:nvCxnSpPr>
          <p:spPr>
            <a:xfrm flipV="1">
              <a:off x="12064886" y="5414489"/>
              <a:ext cx="11876" cy="91253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椭圆 115"/>
            <p:cNvSpPr/>
            <p:nvPr/>
          </p:nvSpPr>
          <p:spPr>
            <a:xfrm rot="11174285">
              <a:off x="8711062" y="6537442"/>
              <a:ext cx="168320" cy="168320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 rot="11174285">
              <a:off x="11295717" y="6553993"/>
              <a:ext cx="166847" cy="1668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 rot="11174285">
              <a:off x="9970471" y="6528301"/>
              <a:ext cx="166847" cy="16684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 rot="11174285">
              <a:off x="11504945" y="6008612"/>
              <a:ext cx="119707" cy="11970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2" name="直接连接符 211"/>
            <p:cNvCxnSpPr>
              <a:stCxn id="116" idx="2"/>
              <a:endCxn id="175" idx="6"/>
            </p:cNvCxnSpPr>
            <p:nvPr/>
          </p:nvCxnSpPr>
          <p:spPr>
            <a:xfrm flipV="1">
              <a:off x="8878884" y="6602660"/>
              <a:ext cx="1092081" cy="2808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>
              <a:stCxn id="116" idx="4"/>
              <a:endCxn id="12" idx="7"/>
            </p:cNvCxnSpPr>
            <p:nvPr/>
          </p:nvCxnSpPr>
          <p:spPr>
            <a:xfrm flipV="1">
              <a:off x="8804367" y="5891811"/>
              <a:ext cx="544960" cy="64613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>
              <a:stCxn id="116" idx="5"/>
              <a:endCxn id="32" idx="1"/>
            </p:cNvCxnSpPr>
            <p:nvPr/>
          </p:nvCxnSpPr>
          <p:spPr>
            <a:xfrm flipH="1" flipV="1">
              <a:off x="8513745" y="5868151"/>
              <a:ext cx="228785" cy="68782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接连接符 220"/>
            <p:cNvCxnSpPr>
              <a:stCxn id="11" idx="1"/>
              <a:endCxn id="176" idx="4"/>
            </p:cNvCxnSpPr>
            <p:nvPr/>
          </p:nvCxnSpPr>
          <p:spPr>
            <a:xfrm>
              <a:off x="11173281" y="5110092"/>
              <a:ext cx="398022" cy="89887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直接连接符 225"/>
            <p:cNvCxnSpPr>
              <a:stCxn id="11" idx="2"/>
              <a:endCxn id="54" idx="6"/>
            </p:cNvCxnSpPr>
            <p:nvPr/>
          </p:nvCxnSpPr>
          <p:spPr>
            <a:xfrm>
              <a:off x="11206461" y="5049585"/>
              <a:ext cx="761529" cy="35301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接连接符 228"/>
            <p:cNvCxnSpPr>
              <a:stCxn id="54" idx="7"/>
              <a:endCxn id="176" idx="3"/>
            </p:cNvCxnSpPr>
            <p:nvPr/>
          </p:nvCxnSpPr>
          <p:spPr>
            <a:xfrm flipH="1">
              <a:off x="11611469" y="5442797"/>
              <a:ext cx="368246" cy="58819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直接连接符 232"/>
            <p:cNvCxnSpPr>
              <a:stCxn id="57" idx="7"/>
              <a:endCxn id="176" idx="2"/>
            </p:cNvCxnSpPr>
            <p:nvPr/>
          </p:nvCxnSpPr>
          <p:spPr>
            <a:xfrm flipH="1" flipV="1">
              <a:off x="11624298" y="6074969"/>
              <a:ext cx="440588" cy="25205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直接连接符 236"/>
            <p:cNvCxnSpPr>
              <a:stCxn id="120" idx="4"/>
              <a:endCxn id="176" idx="1"/>
            </p:cNvCxnSpPr>
            <p:nvPr/>
          </p:nvCxnSpPr>
          <p:spPr>
            <a:xfrm flipV="1">
              <a:off x="11388205" y="6115136"/>
              <a:ext cx="214067" cy="4393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直接连接符 247"/>
            <p:cNvCxnSpPr>
              <a:stCxn id="14" idx="1"/>
              <a:endCxn id="13" idx="5"/>
            </p:cNvCxnSpPr>
            <p:nvPr/>
          </p:nvCxnSpPr>
          <p:spPr>
            <a:xfrm>
              <a:off x="10367984" y="5206759"/>
              <a:ext cx="132236" cy="4782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直接连接符 251"/>
            <p:cNvCxnSpPr>
              <a:stCxn id="12" idx="2"/>
              <a:endCxn id="13" idx="6"/>
            </p:cNvCxnSpPr>
            <p:nvPr/>
          </p:nvCxnSpPr>
          <p:spPr>
            <a:xfrm flipV="1">
              <a:off x="9478653" y="5741490"/>
              <a:ext cx="990597" cy="11259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接连接符 254"/>
            <p:cNvCxnSpPr>
              <a:stCxn id="362" idx="4"/>
              <a:endCxn id="13" idx="0"/>
            </p:cNvCxnSpPr>
            <p:nvPr/>
          </p:nvCxnSpPr>
          <p:spPr>
            <a:xfrm flipH="1" flipV="1">
              <a:off x="10543767" y="5834296"/>
              <a:ext cx="187120" cy="4510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直接连接符 257"/>
            <p:cNvCxnSpPr>
              <a:stCxn id="362" idx="2"/>
              <a:endCxn id="176" idx="7"/>
            </p:cNvCxnSpPr>
            <p:nvPr/>
          </p:nvCxnSpPr>
          <p:spPr>
            <a:xfrm flipV="1">
              <a:off x="10764610" y="6105938"/>
              <a:ext cx="753517" cy="221407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直接连接符 260"/>
            <p:cNvCxnSpPr>
              <a:endCxn id="176" idx="6"/>
            </p:cNvCxnSpPr>
            <p:nvPr/>
          </p:nvCxnSpPr>
          <p:spPr>
            <a:xfrm>
              <a:off x="10592158" y="5762088"/>
              <a:ext cx="913141" cy="29987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直接连接符 263"/>
            <p:cNvCxnSpPr>
              <a:stCxn id="175" idx="6"/>
              <a:endCxn id="12" idx="1"/>
            </p:cNvCxnSpPr>
            <p:nvPr/>
          </p:nvCxnSpPr>
          <p:spPr>
            <a:xfrm flipH="1" flipV="1">
              <a:off x="9451823" y="5903014"/>
              <a:ext cx="519143" cy="69964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2" name="椭圆 361"/>
            <p:cNvSpPr/>
            <p:nvPr/>
          </p:nvSpPr>
          <p:spPr>
            <a:xfrm rot="11174285">
              <a:off x="10688661" y="6285119"/>
              <a:ext cx="76175" cy="7617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64" name="直接连接符 363"/>
            <p:cNvCxnSpPr>
              <a:stCxn id="175" idx="4"/>
              <a:endCxn id="13" idx="7"/>
            </p:cNvCxnSpPr>
            <p:nvPr/>
          </p:nvCxnSpPr>
          <p:spPr>
            <a:xfrm flipV="1">
              <a:off x="10062959" y="5803327"/>
              <a:ext cx="424328" cy="725469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直接连接符 366"/>
            <p:cNvCxnSpPr>
              <a:stCxn id="175" idx="2"/>
              <a:endCxn id="362" idx="0"/>
            </p:cNvCxnSpPr>
            <p:nvPr/>
          </p:nvCxnSpPr>
          <p:spPr>
            <a:xfrm flipV="1">
              <a:off x="10136825" y="6361069"/>
              <a:ext cx="585785" cy="25972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直接连接符 370"/>
            <p:cNvCxnSpPr>
              <a:stCxn id="362" idx="1"/>
              <a:endCxn id="120" idx="6"/>
            </p:cNvCxnSpPr>
            <p:nvPr/>
          </p:nvCxnSpPr>
          <p:spPr>
            <a:xfrm>
              <a:off x="10750594" y="6352906"/>
              <a:ext cx="545617" cy="275446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直接连接符 377"/>
            <p:cNvCxnSpPr>
              <a:stCxn id="55" idx="6"/>
              <a:endCxn id="32" idx="2"/>
            </p:cNvCxnSpPr>
            <p:nvPr/>
          </p:nvCxnSpPr>
          <p:spPr>
            <a:xfrm flipH="1">
              <a:off x="8529722" y="4910203"/>
              <a:ext cx="1167896" cy="928812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椭圆 178"/>
          <p:cNvSpPr/>
          <p:nvPr/>
        </p:nvSpPr>
        <p:spPr>
          <a:xfrm>
            <a:off x="7497590" y="5859966"/>
            <a:ext cx="457200" cy="4572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0" name="椭圆 179"/>
          <p:cNvSpPr/>
          <p:nvPr/>
        </p:nvSpPr>
        <p:spPr>
          <a:xfrm>
            <a:off x="2433898" y="5763945"/>
            <a:ext cx="363951" cy="363951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1" name="椭圆 180"/>
          <p:cNvSpPr/>
          <p:nvPr/>
        </p:nvSpPr>
        <p:spPr>
          <a:xfrm>
            <a:off x="2868771" y="4895416"/>
            <a:ext cx="722026" cy="722026"/>
          </a:xfrm>
          <a:prstGeom prst="ellipse">
            <a:avLst/>
          </a:prstGeom>
          <a:noFill/>
          <a:ln>
            <a:solidFill>
              <a:srgbClr val="6969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3" name="椭圆 182"/>
          <p:cNvSpPr/>
          <p:nvPr/>
        </p:nvSpPr>
        <p:spPr>
          <a:xfrm>
            <a:off x="5130799" y="5712197"/>
            <a:ext cx="376369" cy="376369"/>
          </a:xfrm>
          <a:prstGeom prst="ellipse">
            <a:avLst/>
          </a:prstGeom>
          <a:solidFill>
            <a:srgbClr val="BFBFBF"/>
          </a:solidFill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4" name="椭圆 183"/>
          <p:cNvSpPr/>
          <p:nvPr/>
        </p:nvSpPr>
        <p:spPr>
          <a:xfrm>
            <a:off x="7996662" y="2723671"/>
            <a:ext cx="521334" cy="521334"/>
          </a:xfrm>
          <a:prstGeom prst="ellipse">
            <a:avLst/>
          </a:prstGeom>
          <a:solidFill>
            <a:srgbClr val="BFBFBF"/>
          </a:solidFill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5" name="椭圆 184"/>
          <p:cNvSpPr/>
          <p:nvPr/>
        </p:nvSpPr>
        <p:spPr>
          <a:xfrm>
            <a:off x="5933686" y="2311076"/>
            <a:ext cx="455962" cy="455962"/>
          </a:xfrm>
          <a:prstGeom prst="ellipse">
            <a:avLst/>
          </a:prstGeom>
          <a:solidFill>
            <a:srgbClr val="BFBF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6" name="椭圆 185"/>
          <p:cNvSpPr/>
          <p:nvPr/>
        </p:nvSpPr>
        <p:spPr>
          <a:xfrm>
            <a:off x="5309217" y="2210715"/>
            <a:ext cx="355602" cy="355602"/>
          </a:xfrm>
          <a:prstGeom prst="ellipse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7" name="椭圆 186"/>
          <p:cNvSpPr/>
          <p:nvPr/>
        </p:nvSpPr>
        <p:spPr>
          <a:xfrm>
            <a:off x="6179012" y="5433418"/>
            <a:ext cx="355602" cy="355602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8" name="椭圆 187"/>
          <p:cNvSpPr/>
          <p:nvPr/>
        </p:nvSpPr>
        <p:spPr>
          <a:xfrm>
            <a:off x="6666706" y="1494233"/>
            <a:ext cx="431990" cy="43199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sp>
        <p:nvSpPr>
          <p:cNvPr id="189" name="椭圆 188"/>
          <p:cNvSpPr/>
          <p:nvPr/>
        </p:nvSpPr>
        <p:spPr>
          <a:xfrm>
            <a:off x="4481067" y="4449307"/>
            <a:ext cx="334566" cy="334566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0" dirty="0">
              <a:latin typeface="24 LED" panose="020B06030503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CCDEBE-2B6C-5769-E049-ACB79913CD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41" y="2292296"/>
            <a:ext cx="5329619" cy="3998776"/>
          </a:xfrm>
          <a:prstGeom prst="round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26470C5-8FBE-2599-0F84-110515D77F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321" b="13582"/>
          <a:stretch/>
        </p:blipFill>
        <p:spPr>
          <a:xfrm>
            <a:off x="6337709" y="138559"/>
            <a:ext cx="5508363" cy="4070498"/>
          </a:xfrm>
          <a:prstGeom prst="roundRect">
            <a:avLst/>
          </a:prstGeom>
        </p:spPr>
      </p:pic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椭圆 7"/>
          <p:cNvSpPr/>
          <p:nvPr/>
        </p:nvSpPr>
        <p:spPr>
          <a:xfrm rot="11174285">
            <a:off x="341331" y="4058020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11174285">
            <a:off x="1907523" y="3656183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11174285">
            <a:off x="5360318" y="3962365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11174285">
            <a:off x="3051760" y="4907049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11174285">
            <a:off x="4577617" y="4763555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1174285">
            <a:off x="3931928" y="426418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/>
          <p:cNvCxnSpPr>
            <a:stCxn id="8" idx="1"/>
            <a:endCxn id="32" idx="5"/>
          </p:cNvCxnSpPr>
          <p:nvPr/>
        </p:nvCxnSpPr>
        <p:spPr>
          <a:xfrm>
            <a:off x="472118" y="4201167"/>
            <a:ext cx="891498" cy="8862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32" idx="4"/>
            <a:endCxn id="10" idx="0"/>
          </p:cNvCxnSpPr>
          <p:nvPr/>
        </p:nvCxnSpPr>
        <p:spPr>
          <a:xfrm flipV="1">
            <a:off x="1406484" y="3881701"/>
            <a:ext cx="601844" cy="11932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 rot="11174285">
            <a:off x="1341801" y="507461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0" name="直接连接符 39"/>
          <p:cNvCxnSpPr>
            <a:stCxn id="10" idx="3"/>
          </p:cNvCxnSpPr>
          <p:nvPr/>
        </p:nvCxnSpPr>
        <p:spPr>
          <a:xfrm flipV="1">
            <a:off x="2108803" y="3265247"/>
            <a:ext cx="1203378" cy="4332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12" idx="3"/>
            <a:endCxn id="55" idx="7"/>
          </p:cNvCxnSpPr>
          <p:nvPr/>
        </p:nvCxnSpPr>
        <p:spPr>
          <a:xfrm flipV="1">
            <a:off x="3226127" y="4089467"/>
            <a:ext cx="134934" cy="8542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55" idx="2"/>
            <a:endCxn id="14" idx="6"/>
          </p:cNvCxnSpPr>
          <p:nvPr/>
        </p:nvCxnSpPr>
        <p:spPr>
          <a:xfrm>
            <a:off x="3497197" y="4049756"/>
            <a:ext cx="435207" cy="2861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stCxn id="11" idx="7"/>
            <a:endCxn id="14" idx="3"/>
          </p:cNvCxnSpPr>
          <p:nvPr/>
        </p:nvCxnSpPr>
        <p:spPr>
          <a:xfrm flipH="1">
            <a:off x="4075075" y="4159381"/>
            <a:ext cx="1311928" cy="1348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 rot="11174285">
            <a:off x="3344157" y="3964670"/>
            <a:ext cx="153494" cy="15349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>
            <a:stCxn id="11" idx="6"/>
            <a:endCxn id="348" idx="2"/>
          </p:cNvCxnSpPr>
          <p:nvPr/>
        </p:nvCxnSpPr>
        <p:spPr>
          <a:xfrm flipH="1" flipV="1">
            <a:off x="3441636" y="3248380"/>
            <a:ext cx="1919399" cy="8219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14" idx="4"/>
            <a:endCxn id="348" idx="1"/>
          </p:cNvCxnSpPr>
          <p:nvPr/>
        </p:nvCxnSpPr>
        <p:spPr>
          <a:xfrm flipH="1" flipV="1">
            <a:off x="3400382" y="3323613"/>
            <a:ext cx="620717" cy="9410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11" idx="0"/>
            <a:endCxn id="13" idx="4"/>
          </p:cNvCxnSpPr>
          <p:nvPr/>
        </p:nvCxnSpPr>
        <p:spPr>
          <a:xfrm flipH="1">
            <a:off x="4703000" y="4203968"/>
            <a:ext cx="765313" cy="5602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4" idx="5"/>
            <a:endCxn id="496" idx="0"/>
          </p:cNvCxnSpPr>
          <p:nvPr/>
        </p:nvCxnSpPr>
        <p:spPr>
          <a:xfrm flipH="1" flipV="1">
            <a:off x="6655379" y="3373010"/>
            <a:ext cx="219398" cy="128202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32" idx="2"/>
            <a:endCxn id="12" idx="6"/>
          </p:cNvCxnSpPr>
          <p:nvPr/>
        </p:nvCxnSpPr>
        <p:spPr>
          <a:xfrm flipV="1">
            <a:off x="1458142" y="4994376"/>
            <a:ext cx="1594198" cy="1449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 rot="11174285">
            <a:off x="6847287" y="4638841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 rot="11174285">
            <a:off x="7336297" y="5177432"/>
            <a:ext cx="191954" cy="191954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 rot="11174285">
            <a:off x="7765135" y="3600152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>
            <a:stCxn id="14" idx="7"/>
            <a:endCxn id="12" idx="3"/>
          </p:cNvCxnSpPr>
          <p:nvPr/>
        </p:nvCxnSpPr>
        <p:spPr>
          <a:xfrm flipH="1">
            <a:off x="3226127" y="4394971"/>
            <a:ext cx="723516" cy="5487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endCxn id="55" idx="5"/>
          </p:cNvCxnSpPr>
          <p:nvPr/>
        </p:nvCxnSpPr>
        <p:spPr>
          <a:xfrm>
            <a:off x="3312181" y="3265247"/>
            <a:ext cx="60673" cy="7163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60" idx="6"/>
            <a:endCxn id="496" idx="2"/>
          </p:cNvCxnSpPr>
          <p:nvPr/>
        </p:nvCxnSpPr>
        <p:spPr>
          <a:xfrm flipH="1" flipV="1">
            <a:off x="6744074" y="3301795"/>
            <a:ext cx="1021537" cy="370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0" idx="0"/>
            <a:endCxn id="57" idx="4"/>
          </p:cNvCxnSpPr>
          <p:nvPr/>
        </p:nvCxnSpPr>
        <p:spPr>
          <a:xfrm flipH="1">
            <a:off x="7442703" y="3760538"/>
            <a:ext cx="394123" cy="141746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57" idx="7"/>
            <a:endCxn id="54" idx="2"/>
          </p:cNvCxnSpPr>
          <p:nvPr/>
        </p:nvCxnSpPr>
        <p:spPr>
          <a:xfrm flipH="1" flipV="1">
            <a:off x="6993890" y="4720349"/>
            <a:ext cx="363546" cy="6131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椭圆 115"/>
          <p:cNvSpPr/>
          <p:nvPr/>
        </p:nvSpPr>
        <p:spPr>
          <a:xfrm rot="11174285">
            <a:off x="1655970" y="6124386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椭圆 119"/>
          <p:cNvSpPr/>
          <p:nvPr/>
        </p:nvSpPr>
        <p:spPr>
          <a:xfrm rot="11174285">
            <a:off x="5858421" y="6221624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椭圆 120"/>
          <p:cNvSpPr/>
          <p:nvPr/>
        </p:nvSpPr>
        <p:spPr>
          <a:xfrm rot="11174285">
            <a:off x="8101258" y="868426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0" name="直接连接符 129"/>
          <p:cNvCxnSpPr>
            <a:stCxn id="60" idx="7"/>
            <a:endCxn id="54" idx="3"/>
          </p:cNvCxnSpPr>
          <p:nvPr/>
        </p:nvCxnSpPr>
        <p:spPr>
          <a:xfrm flipH="1">
            <a:off x="6978133" y="3730939"/>
            <a:ext cx="804717" cy="9353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椭圆 174"/>
          <p:cNvSpPr/>
          <p:nvPr/>
        </p:nvSpPr>
        <p:spPr>
          <a:xfrm rot="11174285">
            <a:off x="3773532" y="5953212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/>
          <p:cNvSpPr/>
          <p:nvPr/>
        </p:nvSpPr>
        <p:spPr>
          <a:xfrm rot="11174285">
            <a:off x="5970050" y="5223317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>
            <a:stCxn id="116" idx="2"/>
            <a:endCxn id="175" idx="6"/>
          </p:cNvCxnSpPr>
          <p:nvPr/>
        </p:nvCxnSpPr>
        <p:spPr>
          <a:xfrm flipV="1">
            <a:off x="1881488" y="6053135"/>
            <a:ext cx="1892708" cy="19663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直接连接符 214"/>
          <p:cNvCxnSpPr>
            <a:stCxn id="116" idx="4"/>
            <a:endCxn id="12" idx="7"/>
          </p:cNvCxnSpPr>
          <p:nvPr/>
        </p:nvCxnSpPr>
        <p:spPr>
          <a:xfrm flipV="1">
            <a:off x="1781353" y="5066361"/>
            <a:ext cx="1291986" cy="105869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直接连接符 217"/>
          <p:cNvCxnSpPr>
            <a:stCxn id="116" idx="5"/>
            <a:endCxn id="32" idx="1"/>
          </p:cNvCxnSpPr>
          <p:nvPr/>
        </p:nvCxnSpPr>
        <p:spPr>
          <a:xfrm flipH="1" flipV="1">
            <a:off x="1436672" y="5178447"/>
            <a:ext cx="261585" cy="97084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连接符 220"/>
          <p:cNvCxnSpPr>
            <a:stCxn id="11" idx="1"/>
            <a:endCxn id="176" idx="4"/>
          </p:cNvCxnSpPr>
          <p:nvPr/>
        </p:nvCxnSpPr>
        <p:spPr>
          <a:xfrm>
            <a:off x="5557334" y="4178000"/>
            <a:ext cx="501887" cy="10457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连接符 225"/>
          <p:cNvCxnSpPr>
            <a:stCxn id="11" idx="2"/>
            <a:endCxn id="54" idx="6"/>
          </p:cNvCxnSpPr>
          <p:nvPr/>
        </p:nvCxnSpPr>
        <p:spPr>
          <a:xfrm>
            <a:off x="5601921" y="4096690"/>
            <a:ext cx="1245801" cy="60768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228"/>
          <p:cNvCxnSpPr>
            <a:stCxn id="54" idx="7"/>
            <a:endCxn id="176" idx="3"/>
          </p:cNvCxnSpPr>
          <p:nvPr/>
        </p:nvCxnSpPr>
        <p:spPr>
          <a:xfrm flipH="1">
            <a:off x="6113197" y="4758389"/>
            <a:ext cx="750282" cy="4950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232"/>
          <p:cNvCxnSpPr>
            <a:stCxn id="57" idx="7"/>
            <a:endCxn id="176" idx="2"/>
          </p:cNvCxnSpPr>
          <p:nvPr/>
        </p:nvCxnSpPr>
        <p:spPr>
          <a:xfrm flipH="1" flipV="1">
            <a:off x="6130436" y="5312488"/>
            <a:ext cx="1227000" cy="2101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直接连接符 236"/>
          <p:cNvCxnSpPr>
            <a:stCxn id="120" idx="4"/>
            <a:endCxn id="176" idx="1"/>
          </p:cNvCxnSpPr>
          <p:nvPr/>
        </p:nvCxnSpPr>
        <p:spPr>
          <a:xfrm flipV="1">
            <a:off x="5982706" y="5366464"/>
            <a:ext cx="118131" cy="8558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连接符 247"/>
          <p:cNvCxnSpPr>
            <a:stCxn id="14" idx="1"/>
            <a:endCxn id="13" idx="5"/>
          </p:cNvCxnSpPr>
          <p:nvPr/>
        </p:nvCxnSpPr>
        <p:spPr>
          <a:xfrm>
            <a:off x="4062715" y="4407331"/>
            <a:ext cx="557189" cy="3811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连接符 251"/>
          <p:cNvCxnSpPr>
            <a:stCxn id="12" idx="2"/>
            <a:endCxn id="13" idx="6"/>
          </p:cNvCxnSpPr>
          <p:nvPr/>
        </p:nvCxnSpPr>
        <p:spPr>
          <a:xfrm flipV="1">
            <a:off x="3247126" y="4864360"/>
            <a:ext cx="1331161" cy="15130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直接连接符 254"/>
          <p:cNvCxnSpPr>
            <a:stCxn id="362" idx="4"/>
            <a:endCxn id="13" idx="0"/>
          </p:cNvCxnSpPr>
          <p:nvPr/>
        </p:nvCxnSpPr>
        <p:spPr>
          <a:xfrm flipH="1" flipV="1">
            <a:off x="4678422" y="4989073"/>
            <a:ext cx="251451" cy="6061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直接连接符 257"/>
          <p:cNvCxnSpPr>
            <a:stCxn id="362" idx="2"/>
            <a:endCxn id="176" idx="7"/>
          </p:cNvCxnSpPr>
          <p:nvPr/>
        </p:nvCxnSpPr>
        <p:spPr>
          <a:xfrm flipV="1">
            <a:off x="4975191" y="5354104"/>
            <a:ext cx="1012574" cy="29752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直接连接符 260"/>
          <p:cNvCxnSpPr>
            <a:stCxn id="13" idx="1"/>
            <a:endCxn id="176" idx="6"/>
          </p:cNvCxnSpPr>
          <p:nvPr/>
        </p:nvCxnSpPr>
        <p:spPr>
          <a:xfrm>
            <a:off x="4761518" y="4964835"/>
            <a:ext cx="1209008" cy="3301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直接连接符 263"/>
          <p:cNvCxnSpPr>
            <a:stCxn id="175" idx="6"/>
            <a:endCxn id="12" idx="1"/>
          </p:cNvCxnSpPr>
          <p:nvPr/>
        </p:nvCxnSpPr>
        <p:spPr>
          <a:xfrm flipH="1" flipV="1">
            <a:off x="3211072" y="5081416"/>
            <a:ext cx="563124" cy="9717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直接连接符 268"/>
          <p:cNvCxnSpPr>
            <a:stCxn id="10" idx="2"/>
            <a:endCxn id="55" idx="6"/>
          </p:cNvCxnSpPr>
          <p:nvPr/>
        </p:nvCxnSpPr>
        <p:spPr>
          <a:xfrm>
            <a:off x="2133041" y="3781566"/>
            <a:ext cx="1211570" cy="2515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连接符 274"/>
          <p:cNvCxnSpPr>
            <a:stCxn id="8" idx="3"/>
            <a:endCxn id="10" idx="6"/>
          </p:cNvCxnSpPr>
          <p:nvPr/>
        </p:nvCxnSpPr>
        <p:spPr>
          <a:xfrm flipV="1">
            <a:off x="484478" y="3756988"/>
            <a:ext cx="1423715" cy="33110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连接符 281"/>
          <p:cNvCxnSpPr>
            <a:stCxn id="329" idx="1"/>
            <a:endCxn id="10" idx="4"/>
          </p:cNvCxnSpPr>
          <p:nvPr/>
        </p:nvCxnSpPr>
        <p:spPr>
          <a:xfrm>
            <a:off x="1288082" y="2469537"/>
            <a:ext cx="744824" cy="11873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直接连接符 294"/>
          <p:cNvCxnSpPr>
            <a:stCxn id="8" idx="3"/>
            <a:endCxn id="329" idx="0"/>
          </p:cNvCxnSpPr>
          <p:nvPr/>
        </p:nvCxnSpPr>
        <p:spPr>
          <a:xfrm flipV="1">
            <a:off x="484478" y="2482041"/>
            <a:ext cx="760736" cy="160605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直接连接符 334"/>
          <p:cNvCxnSpPr>
            <a:stCxn id="496" idx="6"/>
            <a:endCxn id="11" idx="4"/>
          </p:cNvCxnSpPr>
          <p:nvPr/>
        </p:nvCxnSpPr>
        <p:spPr>
          <a:xfrm flipH="1">
            <a:off x="5494643" y="3284315"/>
            <a:ext cx="1089521" cy="6787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2" name="椭圆 361"/>
          <p:cNvSpPr/>
          <p:nvPr/>
        </p:nvSpPr>
        <p:spPr>
          <a:xfrm rot="11174285">
            <a:off x="4873130" y="5594887"/>
            <a:ext cx="102364" cy="102364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4" name="直接连接符 363"/>
          <p:cNvCxnSpPr>
            <a:stCxn id="175" idx="4"/>
            <a:endCxn id="13" idx="7"/>
          </p:cNvCxnSpPr>
          <p:nvPr/>
        </p:nvCxnSpPr>
        <p:spPr>
          <a:xfrm flipV="1">
            <a:off x="3897817" y="4947456"/>
            <a:ext cx="704708" cy="100642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7" name="直接连接符 366"/>
          <p:cNvCxnSpPr>
            <a:stCxn id="175" idx="2"/>
            <a:endCxn id="362" idx="0"/>
          </p:cNvCxnSpPr>
          <p:nvPr/>
        </p:nvCxnSpPr>
        <p:spPr>
          <a:xfrm flipV="1">
            <a:off x="3997077" y="5696948"/>
            <a:ext cx="921674" cy="38054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接连接符 370"/>
          <p:cNvCxnSpPr>
            <a:stCxn id="362" idx="1"/>
            <a:endCxn id="120" idx="6"/>
          </p:cNvCxnSpPr>
          <p:nvPr/>
        </p:nvCxnSpPr>
        <p:spPr>
          <a:xfrm>
            <a:off x="4956356" y="5685978"/>
            <a:ext cx="902729" cy="63556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直接连接符 377"/>
          <p:cNvCxnSpPr>
            <a:stCxn id="55" idx="6"/>
            <a:endCxn id="32" idx="2"/>
          </p:cNvCxnSpPr>
          <p:nvPr/>
        </p:nvCxnSpPr>
        <p:spPr>
          <a:xfrm flipH="1">
            <a:off x="1458142" y="4033078"/>
            <a:ext cx="1886469" cy="11062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1" name="直接连接符 620"/>
          <p:cNvCxnSpPr>
            <a:stCxn id="322" idx="0"/>
            <a:endCxn id="496" idx="3"/>
          </p:cNvCxnSpPr>
          <p:nvPr/>
        </p:nvCxnSpPr>
        <p:spPr>
          <a:xfrm>
            <a:off x="6684217" y="1905084"/>
            <a:ext cx="42618" cy="133761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矩形 147"/>
          <p:cNvSpPr/>
          <p:nvPr/>
        </p:nvSpPr>
        <p:spPr>
          <a:xfrm>
            <a:off x="7989906" y="2539949"/>
            <a:ext cx="388653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/>
            <a:r>
              <a:rPr lang="zh-CN" altLang="en-US" sz="1600" dirty="0"/>
              <a:t>做成一件事，一个合适的团队是必不可少的，团队合作是一种必不可少的技能和经验。</a:t>
            </a:r>
            <a:endParaRPr lang="en-US" altLang="zh-CN" sz="1600" dirty="0"/>
          </a:p>
          <a:p>
            <a:pPr indent="457200"/>
            <a:r>
              <a:rPr lang="zh-CN" altLang="en-US" sz="1600" dirty="0"/>
              <a:t>在团队中，团队成员可能来自不同的背景和专业领域，他们有各自独特的知识和观点。通过与团队成员合作，团队成员能够从彼此的经验中学习。</a:t>
            </a:r>
            <a:endParaRPr lang="en-US" altLang="zh-CN" sz="1600" dirty="0"/>
          </a:p>
          <a:p>
            <a:pPr indent="457200"/>
            <a:r>
              <a:rPr lang="zh-CN" altLang="en-US" sz="1600" dirty="0"/>
              <a:t>其次，分工明确，避免所有任务堆在一个人身上。其他人在团队中得不到提高。</a:t>
            </a:r>
            <a:endParaRPr lang="en-US" altLang="zh-CN" sz="1600" dirty="0"/>
          </a:p>
        </p:txBody>
      </p:sp>
      <p:sp>
        <p:nvSpPr>
          <p:cNvPr id="149" name="文本框 148"/>
          <p:cNvSpPr txBox="1"/>
          <p:nvPr/>
        </p:nvSpPr>
        <p:spPr>
          <a:xfrm>
            <a:off x="8901329" y="1928568"/>
            <a:ext cx="2063690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选择你的</a:t>
            </a:r>
            <a:r>
              <a:rPr lang="en-US" altLang="zh-CN" dirty="0">
                <a:solidFill>
                  <a:schemeClr val="bg1"/>
                </a:solidFill>
              </a:rPr>
              <a:t>Team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19" name="椭圆 218"/>
          <p:cNvSpPr/>
          <p:nvPr/>
        </p:nvSpPr>
        <p:spPr>
          <a:xfrm rot="11174285">
            <a:off x="7598712" y="6373711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7" name="椭圆 226"/>
          <p:cNvSpPr/>
          <p:nvPr/>
        </p:nvSpPr>
        <p:spPr>
          <a:xfrm rot="11174285">
            <a:off x="8540645" y="5772569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8" name="椭圆 227"/>
          <p:cNvSpPr/>
          <p:nvPr/>
        </p:nvSpPr>
        <p:spPr>
          <a:xfrm rot="11174285">
            <a:off x="2990402" y="597228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0" name="直接连接符 229"/>
          <p:cNvCxnSpPr>
            <a:stCxn id="219" idx="7"/>
            <a:endCxn id="120" idx="2"/>
          </p:cNvCxnSpPr>
          <p:nvPr/>
        </p:nvCxnSpPr>
        <p:spPr>
          <a:xfrm flipH="1" flipV="1">
            <a:off x="6081966" y="6345909"/>
            <a:ext cx="1541437" cy="21009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230"/>
          <p:cNvCxnSpPr>
            <a:stCxn id="57" idx="0"/>
            <a:endCxn id="120" idx="3"/>
          </p:cNvCxnSpPr>
          <p:nvPr/>
        </p:nvCxnSpPr>
        <p:spPr>
          <a:xfrm flipH="1">
            <a:off x="6057939" y="5368818"/>
            <a:ext cx="1363906" cy="8947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直接连接符 233"/>
          <p:cNvCxnSpPr>
            <a:stCxn id="227" idx="6"/>
            <a:endCxn id="219" idx="2"/>
          </p:cNvCxnSpPr>
          <p:nvPr/>
        </p:nvCxnSpPr>
        <p:spPr>
          <a:xfrm flipH="1">
            <a:off x="7822257" y="5844260"/>
            <a:ext cx="718864" cy="65373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直接连接符 237"/>
          <p:cNvCxnSpPr>
            <a:stCxn id="227" idx="5"/>
            <a:endCxn id="57" idx="2"/>
          </p:cNvCxnSpPr>
          <p:nvPr/>
        </p:nvCxnSpPr>
        <p:spPr>
          <a:xfrm flipH="1" flipV="1">
            <a:off x="7527683" y="5283838"/>
            <a:ext cx="1043037" cy="50644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直接连接符 240"/>
          <p:cNvCxnSpPr>
            <a:stCxn id="219" idx="5"/>
            <a:endCxn id="57" idx="1"/>
          </p:cNvCxnSpPr>
          <p:nvPr/>
        </p:nvCxnSpPr>
        <p:spPr>
          <a:xfrm flipH="1" flipV="1">
            <a:off x="7492364" y="5348247"/>
            <a:ext cx="148266" cy="105015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3" name="椭圆 302"/>
          <p:cNvSpPr/>
          <p:nvPr/>
        </p:nvSpPr>
        <p:spPr>
          <a:xfrm rot="11174285">
            <a:off x="4086127" y="1391706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8" name="椭圆 307"/>
          <p:cNvSpPr/>
          <p:nvPr/>
        </p:nvSpPr>
        <p:spPr>
          <a:xfrm rot="11174285">
            <a:off x="3724251" y="2132747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9" name="椭圆 308"/>
          <p:cNvSpPr/>
          <p:nvPr/>
        </p:nvSpPr>
        <p:spPr>
          <a:xfrm rot="11174285">
            <a:off x="5816241" y="934760"/>
            <a:ext cx="226188" cy="226188"/>
          </a:xfrm>
          <a:prstGeom prst="ellipse">
            <a:avLst/>
          </a:prstGeom>
          <a:solidFill>
            <a:srgbClr val="F7F7F7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7" name="椭圆 316"/>
          <p:cNvSpPr/>
          <p:nvPr/>
        </p:nvSpPr>
        <p:spPr>
          <a:xfrm rot="11174285">
            <a:off x="5645430" y="2585550"/>
            <a:ext cx="195946" cy="19594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9" name="椭圆 318"/>
          <p:cNvSpPr/>
          <p:nvPr/>
        </p:nvSpPr>
        <p:spPr>
          <a:xfrm rot="11174285">
            <a:off x="2207845" y="1625237"/>
            <a:ext cx="242320" cy="242320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2" name="椭圆 321"/>
          <p:cNvSpPr/>
          <p:nvPr/>
        </p:nvSpPr>
        <p:spPr>
          <a:xfrm rot="11174285">
            <a:off x="6618687" y="1758481"/>
            <a:ext cx="147038" cy="14703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3" name="直接连接符 322"/>
          <p:cNvCxnSpPr>
            <a:stCxn id="329" idx="3"/>
            <a:endCxn id="319" idx="6"/>
          </p:cNvCxnSpPr>
          <p:nvPr/>
        </p:nvCxnSpPr>
        <p:spPr>
          <a:xfrm flipV="1">
            <a:off x="1297048" y="1733232"/>
            <a:ext cx="911514" cy="65428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椭圆 328"/>
          <p:cNvSpPr/>
          <p:nvPr/>
        </p:nvSpPr>
        <p:spPr>
          <a:xfrm rot="11174285">
            <a:off x="1193211" y="2365700"/>
            <a:ext cx="116686" cy="11668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4" name="直接连接符 333"/>
          <p:cNvCxnSpPr>
            <a:stCxn id="10" idx="3"/>
            <a:endCxn id="319" idx="0"/>
          </p:cNvCxnSpPr>
          <p:nvPr/>
        </p:nvCxnSpPr>
        <p:spPr>
          <a:xfrm flipV="1">
            <a:off x="2108803" y="1866840"/>
            <a:ext cx="207037" cy="18316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连接符 336"/>
          <p:cNvCxnSpPr>
            <a:stCxn id="308" idx="6"/>
            <a:endCxn id="319" idx="2"/>
          </p:cNvCxnSpPr>
          <p:nvPr/>
        </p:nvCxnSpPr>
        <p:spPr>
          <a:xfrm flipH="1" flipV="1">
            <a:off x="2449448" y="1759562"/>
            <a:ext cx="1275520" cy="4811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8" name="椭圆 347"/>
          <p:cNvSpPr/>
          <p:nvPr/>
        </p:nvSpPr>
        <p:spPr>
          <a:xfrm rot="11174285">
            <a:off x="3218091" y="3124095"/>
            <a:ext cx="224209" cy="22420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9" name="直接连接符 348"/>
          <p:cNvCxnSpPr>
            <a:stCxn id="348" idx="3"/>
            <a:endCxn id="308" idx="7"/>
          </p:cNvCxnSpPr>
          <p:nvPr/>
        </p:nvCxnSpPr>
        <p:spPr>
          <a:xfrm flipV="1">
            <a:off x="3417609" y="2329763"/>
            <a:ext cx="333327" cy="8362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直接连接符 351"/>
          <p:cNvCxnSpPr>
            <a:stCxn id="319" idx="1"/>
            <a:endCxn id="348" idx="5"/>
          </p:cNvCxnSpPr>
          <p:nvPr/>
        </p:nvCxnSpPr>
        <p:spPr>
          <a:xfrm>
            <a:off x="2404861" y="1840872"/>
            <a:ext cx="855148" cy="130791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直接连接符 357"/>
          <p:cNvCxnSpPr>
            <a:stCxn id="303" idx="2"/>
            <a:endCxn id="309" idx="6"/>
          </p:cNvCxnSpPr>
          <p:nvPr/>
        </p:nvCxnSpPr>
        <p:spPr>
          <a:xfrm flipV="1">
            <a:off x="4311645" y="1035565"/>
            <a:ext cx="1505266" cy="481524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2" name="直接连接符 461"/>
          <p:cNvCxnSpPr>
            <a:stCxn id="303" idx="7"/>
            <a:endCxn id="308" idx="4"/>
          </p:cNvCxnSpPr>
          <p:nvPr/>
        </p:nvCxnSpPr>
        <p:spPr>
          <a:xfrm flipH="1">
            <a:off x="3858576" y="1575607"/>
            <a:ext cx="252459" cy="5578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3" name="直接连接符 462"/>
          <p:cNvCxnSpPr>
            <a:stCxn id="11" idx="4"/>
            <a:endCxn id="317" idx="1"/>
          </p:cNvCxnSpPr>
          <p:nvPr/>
        </p:nvCxnSpPr>
        <p:spPr>
          <a:xfrm flipV="1">
            <a:off x="5494643" y="2759917"/>
            <a:ext cx="310099" cy="120316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4" name="直接连接符 463"/>
          <p:cNvCxnSpPr>
            <a:stCxn id="348" idx="2"/>
            <a:endCxn id="317" idx="7"/>
          </p:cNvCxnSpPr>
          <p:nvPr/>
        </p:nvCxnSpPr>
        <p:spPr>
          <a:xfrm flipV="1">
            <a:off x="3441636" y="2744862"/>
            <a:ext cx="2225373" cy="5035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直接连接符 464"/>
          <p:cNvCxnSpPr>
            <a:stCxn id="308" idx="2"/>
            <a:endCxn id="317" idx="5"/>
          </p:cNvCxnSpPr>
          <p:nvPr/>
        </p:nvCxnSpPr>
        <p:spPr>
          <a:xfrm>
            <a:off x="3965854" y="2267072"/>
            <a:ext cx="1716210" cy="3400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6" name="直接连接符 465"/>
          <p:cNvCxnSpPr>
            <a:stCxn id="317" idx="4"/>
            <a:endCxn id="322" idx="7"/>
          </p:cNvCxnSpPr>
          <p:nvPr/>
        </p:nvCxnSpPr>
        <p:spPr>
          <a:xfrm flipV="1">
            <a:off x="5754049" y="1878029"/>
            <a:ext cx="880830" cy="70810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5" name="直接连接符 474"/>
          <p:cNvCxnSpPr>
            <a:stCxn id="309" idx="0"/>
            <a:endCxn id="317" idx="4"/>
          </p:cNvCxnSpPr>
          <p:nvPr/>
        </p:nvCxnSpPr>
        <p:spPr>
          <a:xfrm flipH="1">
            <a:off x="5754049" y="1160278"/>
            <a:ext cx="162997" cy="142585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8" name="直接连接符 477"/>
          <p:cNvCxnSpPr>
            <a:stCxn id="303" idx="1"/>
            <a:endCxn id="317" idx="5"/>
          </p:cNvCxnSpPr>
          <p:nvPr/>
        </p:nvCxnSpPr>
        <p:spPr>
          <a:xfrm>
            <a:off x="4270028" y="1592986"/>
            <a:ext cx="1412036" cy="101414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2" name="直接连接符 481"/>
          <p:cNvCxnSpPr>
            <a:stCxn id="303" idx="5"/>
            <a:endCxn id="319" idx="3"/>
          </p:cNvCxnSpPr>
          <p:nvPr/>
        </p:nvCxnSpPr>
        <p:spPr>
          <a:xfrm flipH="1">
            <a:off x="2423480" y="1416614"/>
            <a:ext cx="1704934" cy="2539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直接连接符 484"/>
          <p:cNvCxnSpPr>
            <a:stCxn id="322" idx="5"/>
            <a:endCxn id="309" idx="2"/>
          </p:cNvCxnSpPr>
          <p:nvPr/>
        </p:nvCxnSpPr>
        <p:spPr>
          <a:xfrm flipH="1" flipV="1">
            <a:off x="6041759" y="1060143"/>
            <a:ext cx="604418" cy="7145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8" name="直接连接符 487"/>
          <p:cNvCxnSpPr>
            <a:stCxn id="322" idx="2"/>
            <a:endCxn id="60" idx="5"/>
          </p:cNvCxnSpPr>
          <p:nvPr/>
        </p:nvCxnSpPr>
        <p:spPr>
          <a:xfrm>
            <a:off x="6765290" y="1839989"/>
            <a:ext cx="1029920" cy="17778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6" name="椭圆 495"/>
          <p:cNvSpPr/>
          <p:nvPr/>
        </p:nvSpPr>
        <p:spPr>
          <a:xfrm rot="11174285">
            <a:off x="6583688" y="3212624"/>
            <a:ext cx="160862" cy="160862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8" name="直接连接符 507"/>
          <p:cNvCxnSpPr>
            <a:stCxn id="121" idx="7"/>
            <a:endCxn id="322" idx="3"/>
          </p:cNvCxnSpPr>
          <p:nvPr/>
        </p:nvCxnSpPr>
        <p:spPr>
          <a:xfrm flipH="1">
            <a:off x="6749533" y="999213"/>
            <a:ext cx="1369440" cy="7867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1" name="直接连接符 510"/>
          <p:cNvCxnSpPr>
            <a:stCxn id="121" idx="5"/>
            <a:endCxn id="309" idx="2"/>
          </p:cNvCxnSpPr>
          <p:nvPr/>
        </p:nvCxnSpPr>
        <p:spPr>
          <a:xfrm flipH="1">
            <a:off x="6041759" y="886141"/>
            <a:ext cx="2089574" cy="17400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7" name="直接连接符 516"/>
          <p:cNvCxnSpPr>
            <a:stCxn id="319" idx="5"/>
            <a:endCxn id="228" idx="7"/>
          </p:cNvCxnSpPr>
          <p:nvPr/>
        </p:nvCxnSpPr>
        <p:spPr>
          <a:xfrm flipV="1">
            <a:off x="2253149" y="779519"/>
            <a:ext cx="761944" cy="87240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0" name="直接连接符 519"/>
          <p:cNvCxnSpPr>
            <a:stCxn id="303" idx="4"/>
            <a:endCxn id="228" idx="1"/>
          </p:cNvCxnSpPr>
          <p:nvPr/>
        </p:nvCxnSpPr>
        <p:spPr>
          <a:xfrm flipH="1" flipV="1">
            <a:off x="3172693" y="796746"/>
            <a:ext cx="1038817" cy="59563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3" name="直接连接符 522"/>
          <p:cNvCxnSpPr>
            <a:stCxn id="309" idx="5"/>
            <a:endCxn id="228" idx="3"/>
          </p:cNvCxnSpPr>
          <p:nvPr/>
        </p:nvCxnSpPr>
        <p:spPr>
          <a:xfrm flipH="1" flipV="1">
            <a:off x="3189920" y="639146"/>
            <a:ext cx="2668608" cy="32052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7505CD3F-9144-68FE-A56A-B7677E9EB0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" y="68135"/>
            <a:ext cx="3054752" cy="228630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6F2E49-076B-4FF2-687B-55EC180D284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46985" y="1455725"/>
            <a:ext cx="2674007" cy="356603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F78087A-FBE1-9620-A0BC-19D907AFB62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89" y="4288973"/>
            <a:ext cx="3390349" cy="254226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" grpId="0"/>
      <p:bldP spid="149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1455</Words>
  <Application>Microsoft Office PowerPoint</Application>
  <PresentationFormat>宽屏</PresentationFormat>
  <Paragraphs>108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24 LED</vt:lpstr>
      <vt:lpstr>等线</vt:lpstr>
      <vt:lpstr>Arial</vt:lpstr>
      <vt:lpstr>Arial Black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www.51pptmoban.com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动感点线几何风欧美商务通用ppt模板</dc:title>
  <dc:creator>user</dc:creator>
  <cp:keywords>51PPT模板网</cp:keywords>
  <dc:description>www.51pptmoban.com</dc:description>
  <cp:lastModifiedBy>佳乐 程</cp:lastModifiedBy>
  <cp:revision>299</cp:revision>
  <dcterms:created xsi:type="dcterms:W3CDTF">2016-01-18T12:33:00Z</dcterms:created>
  <dcterms:modified xsi:type="dcterms:W3CDTF">2023-11-06T18:20:49Z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2052-10.1.0.6750</vt:lpwstr>
  </property>
</Properties>
</file>

<file path=docProps/thumbnail.jpeg>
</file>